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4"/>
    <p:sldMasterId id="2147483701" r:id="rId5"/>
    <p:sldMasterId id="2147483820" r:id="rId6"/>
    <p:sldMasterId id="2147483752" r:id="rId7"/>
    <p:sldMasterId id="2147483735" r:id="rId8"/>
    <p:sldMasterId id="2147483718" r:id="rId9"/>
    <p:sldMasterId id="2147483769" r:id="rId10"/>
    <p:sldMasterId id="2147483786" r:id="rId11"/>
    <p:sldMasterId id="2147483803" r:id="rId12"/>
    <p:sldMasterId id="2147483837" r:id="rId13"/>
  </p:sldMasterIdLst>
  <p:notesMasterIdLst>
    <p:notesMasterId r:id="rId30"/>
  </p:notesMasterIdLst>
  <p:handoutMasterIdLst>
    <p:handoutMasterId r:id="rId31"/>
  </p:handoutMasterIdLst>
  <p:sldIdLst>
    <p:sldId id="408" r:id="rId14"/>
    <p:sldId id="290" r:id="rId15"/>
    <p:sldId id="406" r:id="rId16"/>
    <p:sldId id="407" r:id="rId17"/>
    <p:sldId id="384" r:id="rId18"/>
    <p:sldId id="413" r:id="rId19"/>
    <p:sldId id="425" r:id="rId20"/>
    <p:sldId id="381" r:id="rId21"/>
    <p:sldId id="423" r:id="rId22"/>
    <p:sldId id="417" r:id="rId23"/>
    <p:sldId id="412" r:id="rId24"/>
    <p:sldId id="418" r:id="rId25"/>
    <p:sldId id="416" r:id="rId26"/>
    <p:sldId id="421" r:id="rId27"/>
    <p:sldId id="318" r:id="rId28"/>
    <p:sldId id="424" r:id="rId29"/>
  </p:sldIdLst>
  <p:sldSz cx="12192000" cy="6858000"/>
  <p:notesSz cx="6797675" cy="9926638"/>
  <p:embeddedFontLst>
    <p:embeddedFont>
      <p:font typeface="Marydale" panose="020B0604020202020204"/>
      <p:regular r:id="rId32"/>
      <p:bold r:id="rId33"/>
    </p:embeddedFont>
    <p:embeddedFont>
      <p:font typeface="Museo 500" panose="02000000000000000000" pitchFamily="50" charset="0"/>
      <p:regular r:id="rId34"/>
      <p:italic r:id="rId35"/>
    </p:embeddedFont>
    <p:embeddedFont>
      <p:font typeface="Open Sans" panose="020B0806030504020204" pitchFamily="34" charset="0"/>
      <p:regular r:id="rId36"/>
      <p:bold r:id="rId37"/>
      <p:italic r:id="rId38"/>
      <p:boldItalic r:id="rId39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sca Deelen - Rebel" initials="JD-R" lastIdx="5" clrIdx="0">
    <p:extLst>
      <p:ext uri="{19B8F6BF-5375-455C-9EA6-DF929625EA0E}">
        <p15:presenceInfo xmlns:p15="http://schemas.microsoft.com/office/powerpoint/2012/main" userId="00cb3101ffe0fc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44C"/>
    <a:srgbClr val="3F1F50"/>
    <a:srgbClr val="601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FEA33-24E7-4B09-BA64-0F04D2460194}" v="84" dt="2024-02-19T15:03:11.091"/>
    <p1510:client id="{2F14B9D7-DC03-4609-B224-E36C2FAC3CB6}" v="2" dt="2024-02-20T09:14:30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6247" autoAdjust="0"/>
  </p:normalViewPr>
  <p:slideViewPr>
    <p:cSldViewPr snapToGrid="0">
      <p:cViewPr varScale="1">
        <p:scale>
          <a:sx n="82" d="100"/>
          <a:sy n="82" d="100"/>
        </p:scale>
        <p:origin x="466" y="77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8.fntdata"/><Relationship Id="rId21" Type="http://schemas.openxmlformats.org/officeDocument/2006/relationships/slide" Target="slides/slide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0" Type="http://schemas.openxmlformats.org/officeDocument/2006/relationships/slide" Target="slides/slide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ja Koevoet | HVC" userId="13c70c80-001e-4554-aa8f-feedd9f8d72d" providerId="ADAL" clId="{1D7FEA33-24E7-4B09-BA64-0F04D2460194}"/>
    <pc:docChg chg="undo redo custSel addSld modSld sldOrd">
      <pc:chgData name="Anja Koevoet | HVC" userId="13c70c80-001e-4554-aa8f-feedd9f8d72d" providerId="ADAL" clId="{1D7FEA33-24E7-4B09-BA64-0F04D2460194}" dt="2024-02-19T15:04:05.704" v="1060" actId="6549"/>
      <pc:docMkLst>
        <pc:docMk/>
      </pc:docMkLst>
      <pc:sldChg chg="modSp mod">
        <pc:chgData name="Anja Koevoet | HVC" userId="13c70c80-001e-4554-aa8f-feedd9f8d72d" providerId="ADAL" clId="{1D7FEA33-24E7-4B09-BA64-0F04D2460194}" dt="2024-02-19T14:27:58.591" v="13" actId="5793"/>
        <pc:sldMkLst>
          <pc:docMk/>
          <pc:sldMk cId="4055231690" sldId="290"/>
        </pc:sldMkLst>
        <pc:spChg chg="mod">
          <ac:chgData name="Anja Koevoet | HVC" userId="13c70c80-001e-4554-aa8f-feedd9f8d72d" providerId="ADAL" clId="{1D7FEA33-24E7-4B09-BA64-0F04D2460194}" dt="2024-02-19T14:27:58.591" v="13" actId="5793"/>
          <ac:spMkLst>
            <pc:docMk/>
            <pc:sldMk cId="4055231690" sldId="290"/>
            <ac:spMk id="2" creationId="{575F99FC-F765-499F-B5EC-A0160F2251DE}"/>
          </ac:spMkLst>
        </pc:spChg>
      </pc:sldChg>
      <pc:sldChg chg="modSp mod ord modTransition">
        <pc:chgData name="Anja Koevoet | HVC" userId="13c70c80-001e-4554-aa8f-feedd9f8d72d" providerId="ADAL" clId="{1D7FEA33-24E7-4B09-BA64-0F04D2460194}" dt="2024-02-19T15:04:05.704" v="1060" actId="6549"/>
        <pc:sldMkLst>
          <pc:docMk/>
          <pc:sldMk cId="1568947017" sldId="318"/>
        </pc:sldMkLst>
        <pc:spChg chg="mod">
          <ac:chgData name="Anja Koevoet | HVC" userId="13c70c80-001e-4554-aa8f-feedd9f8d72d" providerId="ADAL" clId="{1D7FEA33-24E7-4B09-BA64-0F04D2460194}" dt="2024-02-19T15:04:05.704" v="1060" actId="6549"/>
          <ac:spMkLst>
            <pc:docMk/>
            <pc:sldMk cId="1568947017" sldId="318"/>
            <ac:spMk id="2" creationId="{D3DBE507-F94F-4A0F-A971-1B9CEBEAC8D7}"/>
          </ac:spMkLst>
        </pc:spChg>
        <pc:spChg chg="mod">
          <ac:chgData name="Anja Koevoet | HVC" userId="13c70c80-001e-4554-aa8f-feedd9f8d72d" providerId="ADAL" clId="{1D7FEA33-24E7-4B09-BA64-0F04D2460194}" dt="2024-02-19T15:03:26.610" v="1058" actId="6549"/>
          <ac:spMkLst>
            <pc:docMk/>
            <pc:sldMk cId="1568947017" sldId="318"/>
            <ac:spMk id="3" creationId="{A9BB82B7-D8AA-8059-D440-ECE76E33FBAB}"/>
          </ac:spMkLst>
        </pc:spChg>
      </pc:sldChg>
      <pc:sldChg chg="modSp mod">
        <pc:chgData name="Anja Koevoet | HVC" userId="13c70c80-001e-4554-aa8f-feedd9f8d72d" providerId="ADAL" clId="{1D7FEA33-24E7-4B09-BA64-0F04D2460194}" dt="2024-02-19T14:29:57.626" v="38" actId="5793"/>
        <pc:sldMkLst>
          <pc:docMk/>
          <pc:sldMk cId="1182407414" sldId="381"/>
        </pc:sldMkLst>
        <pc:spChg chg="mod">
          <ac:chgData name="Anja Koevoet | HVC" userId="13c70c80-001e-4554-aa8f-feedd9f8d72d" providerId="ADAL" clId="{1D7FEA33-24E7-4B09-BA64-0F04D2460194}" dt="2024-02-19T14:29:57.626" v="38" actId="5793"/>
          <ac:spMkLst>
            <pc:docMk/>
            <pc:sldMk cId="1182407414" sldId="381"/>
            <ac:spMk id="2" creationId="{6F9EB211-3DCE-0A71-D8EA-B13187171D38}"/>
          </ac:spMkLst>
        </pc:spChg>
      </pc:sldChg>
      <pc:sldChg chg="modSp mod">
        <pc:chgData name="Anja Koevoet | HVC" userId="13c70c80-001e-4554-aa8f-feedd9f8d72d" providerId="ADAL" clId="{1D7FEA33-24E7-4B09-BA64-0F04D2460194}" dt="2024-02-19T14:29:08.489" v="34" actId="20577"/>
        <pc:sldMkLst>
          <pc:docMk/>
          <pc:sldMk cId="2001865495" sldId="406"/>
        </pc:sldMkLst>
        <pc:spChg chg="mod">
          <ac:chgData name="Anja Koevoet | HVC" userId="13c70c80-001e-4554-aa8f-feedd9f8d72d" providerId="ADAL" clId="{1D7FEA33-24E7-4B09-BA64-0F04D2460194}" dt="2024-02-19T14:29:08.489" v="34" actId="20577"/>
          <ac:spMkLst>
            <pc:docMk/>
            <pc:sldMk cId="2001865495" sldId="406"/>
            <ac:spMk id="2" creationId="{575F99FC-F765-499F-B5EC-A0160F2251DE}"/>
          </ac:spMkLst>
        </pc:spChg>
      </pc:sldChg>
      <pc:sldChg chg="modSp mod">
        <pc:chgData name="Anja Koevoet | HVC" userId="13c70c80-001e-4554-aa8f-feedd9f8d72d" providerId="ADAL" clId="{1D7FEA33-24E7-4B09-BA64-0F04D2460194}" dt="2024-02-19T14:59:16.633" v="832" actId="20577"/>
        <pc:sldMkLst>
          <pc:docMk/>
          <pc:sldMk cId="706054814" sldId="407"/>
        </pc:sldMkLst>
        <pc:spChg chg="mod">
          <ac:chgData name="Anja Koevoet | HVC" userId="13c70c80-001e-4554-aa8f-feedd9f8d72d" providerId="ADAL" clId="{1D7FEA33-24E7-4B09-BA64-0F04D2460194}" dt="2024-02-19T14:59:16.633" v="832" actId="20577"/>
          <ac:spMkLst>
            <pc:docMk/>
            <pc:sldMk cId="706054814" sldId="407"/>
            <ac:spMk id="2" creationId="{575F99FC-F765-499F-B5EC-A0160F2251DE}"/>
          </ac:spMkLst>
        </pc:spChg>
      </pc:sldChg>
      <pc:sldChg chg="modSp mod modTransition">
        <pc:chgData name="Anja Koevoet | HVC" userId="13c70c80-001e-4554-aa8f-feedd9f8d72d" providerId="ADAL" clId="{1D7FEA33-24E7-4B09-BA64-0F04D2460194}" dt="2024-02-19T15:00:54.101" v="973" actId="20577"/>
        <pc:sldMkLst>
          <pc:docMk/>
          <pc:sldMk cId="3144436132" sldId="408"/>
        </pc:sldMkLst>
        <pc:spChg chg="mod">
          <ac:chgData name="Anja Koevoet | HVC" userId="13c70c80-001e-4554-aa8f-feedd9f8d72d" providerId="ADAL" clId="{1D7FEA33-24E7-4B09-BA64-0F04D2460194}" dt="2024-02-19T14:28:53.256" v="32" actId="20577"/>
          <ac:spMkLst>
            <pc:docMk/>
            <pc:sldMk cId="3144436132" sldId="408"/>
            <ac:spMk id="2" creationId="{EF4579DB-CAE6-69E3-6971-1CF6C5E1BDFD}"/>
          </ac:spMkLst>
        </pc:spChg>
        <pc:spChg chg="mod">
          <ac:chgData name="Anja Koevoet | HVC" userId="13c70c80-001e-4554-aa8f-feedd9f8d72d" providerId="ADAL" clId="{1D7FEA33-24E7-4B09-BA64-0F04D2460194}" dt="2024-02-19T15:00:54.101" v="973" actId="20577"/>
          <ac:spMkLst>
            <pc:docMk/>
            <pc:sldMk cId="3144436132" sldId="408"/>
            <ac:spMk id="3" creationId="{79D50DB8-E141-7246-125A-11368DE0DF6C}"/>
          </ac:spMkLst>
        </pc:spChg>
      </pc:sldChg>
      <pc:sldChg chg="modSp mod modTransition">
        <pc:chgData name="Anja Koevoet | HVC" userId="13c70c80-001e-4554-aa8f-feedd9f8d72d" providerId="ADAL" clId="{1D7FEA33-24E7-4B09-BA64-0F04D2460194}" dt="2024-02-19T14:57:39.423" v="786" actId="20577"/>
        <pc:sldMkLst>
          <pc:docMk/>
          <pc:sldMk cId="122733521" sldId="412"/>
        </pc:sldMkLst>
        <pc:spChg chg="mod">
          <ac:chgData name="Anja Koevoet | HVC" userId="13c70c80-001e-4554-aa8f-feedd9f8d72d" providerId="ADAL" clId="{1D7FEA33-24E7-4B09-BA64-0F04D2460194}" dt="2024-02-19T14:57:39.423" v="786" actId="20577"/>
          <ac:spMkLst>
            <pc:docMk/>
            <pc:sldMk cId="122733521" sldId="412"/>
            <ac:spMk id="2" creationId="{EE328693-8A85-4DFD-A457-AD35F3997C4D}"/>
          </ac:spMkLst>
        </pc:spChg>
      </pc:sldChg>
      <pc:sldChg chg="modSp mod modTransition">
        <pc:chgData name="Anja Koevoet | HVC" userId="13c70c80-001e-4554-aa8f-feedd9f8d72d" providerId="ADAL" clId="{1D7FEA33-24E7-4B09-BA64-0F04D2460194}" dt="2024-02-19T14:52:57.585" v="678"/>
        <pc:sldMkLst>
          <pc:docMk/>
          <pc:sldMk cId="1014919423" sldId="413"/>
        </pc:sldMkLst>
        <pc:spChg chg="mod">
          <ac:chgData name="Anja Koevoet | HVC" userId="13c70c80-001e-4554-aa8f-feedd9f8d72d" providerId="ADAL" clId="{1D7FEA33-24E7-4B09-BA64-0F04D2460194}" dt="2024-02-19T14:36:01.629" v="376" actId="20577"/>
          <ac:spMkLst>
            <pc:docMk/>
            <pc:sldMk cId="1014919423" sldId="413"/>
            <ac:spMk id="2" creationId="{EE328693-8A85-4DFD-A457-AD35F3997C4D}"/>
          </ac:spMkLst>
        </pc:spChg>
      </pc:sldChg>
      <pc:sldChg chg="modSp mod ord">
        <pc:chgData name="Anja Koevoet | HVC" userId="13c70c80-001e-4554-aa8f-feedd9f8d72d" providerId="ADAL" clId="{1D7FEA33-24E7-4B09-BA64-0F04D2460194}" dt="2024-02-19T14:44:06.426" v="479" actId="20577"/>
        <pc:sldMkLst>
          <pc:docMk/>
          <pc:sldMk cId="279136842" sldId="416"/>
        </pc:sldMkLst>
        <pc:spChg chg="mod">
          <ac:chgData name="Anja Koevoet | HVC" userId="13c70c80-001e-4554-aa8f-feedd9f8d72d" providerId="ADAL" clId="{1D7FEA33-24E7-4B09-BA64-0F04D2460194}" dt="2024-02-19T14:44:06.426" v="479" actId="20577"/>
          <ac:spMkLst>
            <pc:docMk/>
            <pc:sldMk cId="279136842" sldId="416"/>
            <ac:spMk id="2" creationId="{F74E7690-E185-7F7B-42E5-833D8E296527}"/>
          </ac:spMkLst>
        </pc:spChg>
      </pc:sldChg>
      <pc:sldChg chg="modSp mod">
        <pc:chgData name="Anja Koevoet | HVC" userId="13c70c80-001e-4554-aa8f-feedd9f8d72d" providerId="ADAL" clId="{1D7FEA33-24E7-4B09-BA64-0F04D2460194}" dt="2024-02-19T14:57:45.514" v="796" actId="20577"/>
        <pc:sldMkLst>
          <pc:docMk/>
          <pc:sldMk cId="857036866" sldId="417"/>
        </pc:sldMkLst>
        <pc:spChg chg="mod">
          <ac:chgData name="Anja Koevoet | HVC" userId="13c70c80-001e-4554-aa8f-feedd9f8d72d" providerId="ADAL" clId="{1D7FEA33-24E7-4B09-BA64-0F04D2460194}" dt="2024-02-19T14:32:07.766" v="106" actId="20577"/>
          <ac:spMkLst>
            <pc:docMk/>
            <pc:sldMk cId="857036866" sldId="417"/>
            <ac:spMk id="2" creationId="{76342D7C-4D51-F445-15E9-F66CB26F5E02}"/>
          </ac:spMkLst>
        </pc:spChg>
        <pc:spChg chg="mod">
          <ac:chgData name="Anja Koevoet | HVC" userId="13c70c80-001e-4554-aa8f-feedd9f8d72d" providerId="ADAL" clId="{1D7FEA33-24E7-4B09-BA64-0F04D2460194}" dt="2024-02-19T14:57:45.514" v="796" actId="20577"/>
          <ac:spMkLst>
            <pc:docMk/>
            <pc:sldMk cId="857036866" sldId="417"/>
            <ac:spMk id="4" creationId="{5528938D-362C-945E-7886-9CA815ACCC02}"/>
          </ac:spMkLst>
        </pc:spChg>
      </pc:sldChg>
      <pc:sldChg chg="modSp mod modTransition">
        <pc:chgData name="Anja Koevoet | HVC" userId="13c70c80-001e-4554-aa8f-feedd9f8d72d" providerId="ADAL" clId="{1D7FEA33-24E7-4B09-BA64-0F04D2460194}" dt="2024-02-19T14:57:15.420" v="764"/>
        <pc:sldMkLst>
          <pc:docMk/>
          <pc:sldMk cId="2277699524" sldId="418"/>
        </pc:sldMkLst>
        <pc:spChg chg="mod">
          <ac:chgData name="Anja Koevoet | HVC" userId="13c70c80-001e-4554-aa8f-feedd9f8d72d" providerId="ADAL" clId="{1D7FEA33-24E7-4B09-BA64-0F04D2460194}" dt="2024-02-19T14:39:54.858" v="423" actId="20577"/>
          <ac:spMkLst>
            <pc:docMk/>
            <pc:sldMk cId="2277699524" sldId="418"/>
            <ac:spMk id="5" creationId="{56E42B5D-4D23-A98F-089E-BB64E6F730FA}"/>
          </ac:spMkLst>
        </pc:spChg>
      </pc:sldChg>
      <pc:sldChg chg="addSp delSp modSp mod modTransition chgLayout">
        <pc:chgData name="Anja Koevoet | HVC" userId="13c70c80-001e-4554-aa8f-feedd9f8d72d" providerId="ADAL" clId="{1D7FEA33-24E7-4B09-BA64-0F04D2460194}" dt="2024-02-19T14:55:10.269" v="757"/>
        <pc:sldMkLst>
          <pc:docMk/>
          <pc:sldMk cId="3741228344" sldId="421"/>
        </pc:sldMkLst>
        <pc:spChg chg="mod ord">
          <ac:chgData name="Anja Koevoet | HVC" userId="13c70c80-001e-4554-aa8f-feedd9f8d72d" providerId="ADAL" clId="{1D7FEA33-24E7-4B09-BA64-0F04D2460194}" dt="2024-02-19T14:50:07.856" v="624" actId="20577"/>
          <ac:spMkLst>
            <pc:docMk/>
            <pc:sldMk cId="3741228344" sldId="421"/>
            <ac:spMk id="2" creationId="{0B769E5F-069C-A167-09AF-2D5A9E9F580E}"/>
          </ac:spMkLst>
        </pc:spChg>
        <pc:spChg chg="del">
          <ac:chgData name="Anja Koevoet | HVC" userId="13c70c80-001e-4554-aa8f-feedd9f8d72d" providerId="ADAL" clId="{1D7FEA33-24E7-4B09-BA64-0F04D2460194}" dt="2024-02-19T14:46:27.142" v="488" actId="700"/>
          <ac:spMkLst>
            <pc:docMk/>
            <pc:sldMk cId="3741228344" sldId="421"/>
            <ac:spMk id="4" creationId="{88C0F6D0-25C0-438C-1E34-CEB123731072}"/>
          </ac:spMkLst>
        </pc:spChg>
        <pc:spChg chg="add mod ord">
          <ac:chgData name="Anja Koevoet | HVC" userId="13c70c80-001e-4554-aa8f-feedd9f8d72d" providerId="ADAL" clId="{1D7FEA33-24E7-4B09-BA64-0F04D2460194}" dt="2024-02-19T14:48:50.676" v="580" actId="20577"/>
          <ac:spMkLst>
            <pc:docMk/>
            <pc:sldMk cId="3741228344" sldId="421"/>
            <ac:spMk id="5" creationId="{1680CA44-6932-89F1-83DC-1C4F66518453}"/>
          </ac:spMkLst>
        </pc:spChg>
        <pc:picChg chg="add mod">
          <ac:chgData name="Anja Koevoet | HVC" userId="13c70c80-001e-4554-aa8f-feedd9f8d72d" providerId="ADAL" clId="{1D7FEA33-24E7-4B09-BA64-0F04D2460194}" dt="2024-02-19T14:44:38.269" v="481"/>
          <ac:picMkLst>
            <pc:docMk/>
            <pc:sldMk cId="3741228344" sldId="421"/>
            <ac:picMk id="3" creationId="{707D0CE3-B341-D292-3796-371F436786E8}"/>
          </ac:picMkLst>
        </pc:picChg>
        <pc:picChg chg="mod ord">
          <ac:chgData name="Anja Koevoet | HVC" userId="13c70c80-001e-4554-aa8f-feedd9f8d72d" providerId="ADAL" clId="{1D7FEA33-24E7-4B09-BA64-0F04D2460194}" dt="2024-02-19T14:46:27.142" v="488" actId="700"/>
          <ac:picMkLst>
            <pc:docMk/>
            <pc:sldMk cId="3741228344" sldId="421"/>
            <ac:picMk id="6" creationId="{B61A614A-977E-B668-9ACB-9EB88FC3F935}"/>
          </ac:picMkLst>
        </pc:picChg>
      </pc:sldChg>
      <pc:sldChg chg="modSp mod">
        <pc:chgData name="Anja Koevoet | HVC" userId="13c70c80-001e-4554-aa8f-feedd9f8d72d" providerId="ADAL" clId="{1D7FEA33-24E7-4B09-BA64-0F04D2460194}" dt="2024-02-19T14:30:17.599" v="47" actId="20577"/>
        <pc:sldMkLst>
          <pc:docMk/>
          <pc:sldMk cId="1195499759" sldId="423"/>
        </pc:sldMkLst>
        <pc:spChg chg="mod">
          <ac:chgData name="Anja Koevoet | HVC" userId="13c70c80-001e-4554-aa8f-feedd9f8d72d" providerId="ADAL" clId="{1D7FEA33-24E7-4B09-BA64-0F04D2460194}" dt="2024-02-19T14:30:17.599" v="47" actId="20577"/>
          <ac:spMkLst>
            <pc:docMk/>
            <pc:sldMk cId="1195499759" sldId="423"/>
            <ac:spMk id="2" creationId="{D4F0D869-00E3-B883-E44F-202F886AC2AC}"/>
          </ac:spMkLst>
        </pc:spChg>
      </pc:sldChg>
      <pc:sldChg chg="modSp add mod modTransition">
        <pc:chgData name="Anja Koevoet | HVC" userId="13c70c80-001e-4554-aa8f-feedd9f8d72d" providerId="ADAL" clId="{1D7FEA33-24E7-4B09-BA64-0F04D2460194}" dt="2024-02-19T15:03:11.091" v="1019"/>
        <pc:sldMkLst>
          <pc:docMk/>
          <pc:sldMk cId="1523639685" sldId="424"/>
        </pc:sldMkLst>
        <pc:spChg chg="mod">
          <ac:chgData name="Anja Koevoet | HVC" userId="13c70c80-001e-4554-aa8f-feedd9f8d72d" providerId="ADAL" clId="{1D7FEA33-24E7-4B09-BA64-0F04D2460194}" dt="2024-02-19T14:53:57.926" v="694"/>
          <ac:spMkLst>
            <pc:docMk/>
            <pc:sldMk cId="1523639685" sldId="424"/>
            <ac:spMk id="2" creationId="{A796688A-527C-3D8B-DA45-1C929A495666}"/>
          </ac:spMkLst>
        </pc:spChg>
      </pc:sldChg>
    </pc:docChg>
  </pc:docChgLst>
  <pc:docChgLst>
    <pc:chgData name="Anja Koevoet | HVC" userId="13c70c80-001e-4554-aa8f-feedd9f8d72d" providerId="ADAL" clId="{2F14B9D7-DC03-4609-B224-E36C2FAC3CB6}"/>
    <pc:docChg chg="custSel addSld modSld sldOrd">
      <pc:chgData name="Anja Koevoet | HVC" userId="13c70c80-001e-4554-aa8f-feedd9f8d72d" providerId="ADAL" clId="{2F14B9D7-DC03-4609-B224-E36C2FAC3CB6}" dt="2024-02-20T09:24:55.751" v="704" actId="20577"/>
      <pc:docMkLst>
        <pc:docMk/>
      </pc:docMkLst>
      <pc:sldChg chg="ord">
        <pc:chgData name="Anja Koevoet | HVC" userId="13c70c80-001e-4554-aa8f-feedd9f8d72d" providerId="ADAL" clId="{2F14B9D7-DC03-4609-B224-E36C2FAC3CB6}" dt="2024-02-20T09:24:19.209" v="644"/>
        <pc:sldMkLst>
          <pc:docMk/>
          <pc:sldMk cId="4282584855" sldId="384"/>
        </pc:sldMkLst>
      </pc:sldChg>
      <pc:sldChg chg="modSp mod">
        <pc:chgData name="Anja Koevoet | HVC" userId="13c70c80-001e-4554-aa8f-feedd9f8d72d" providerId="ADAL" clId="{2F14B9D7-DC03-4609-B224-E36C2FAC3CB6}" dt="2024-02-20T09:24:55.751" v="704" actId="20577"/>
        <pc:sldMkLst>
          <pc:docMk/>
          <pc:sldMk cId="706054814" sldId="407"/>
        </pc:sldMkLst>
        <pc:spChg chg="mod">
          <ac:chgData name="Anja Koevoet | HVC" userId="13c70c80-001e-4554-aa8f-feedd9f8d72d" providerId="ADAL" clId="{2F14B9D7-DC03-4609-B224-E36C2FAC3CB6}" dt="2024-02-20T09:24:55.751" v="704" actId="20577"/>
          <ac:spMkLst>
            <pc:docMk/>
            <pc:sldMk cId="706054814" sldId="407"/>
            <ac:spMk id="2" creationId="{575F99FC-F765-499F-B5EC-A0160F2251DE}"/>
          </ac:spMkLst>
        </pc:spChg>
      </pc:sldChg>
      <pc:sldChg chg="modSp mod">
        <pc:chgData name="Anja Koevoet | HVC" userId="13c70c80-001e-4554-aa8f-feedd9f8d72d" providerId="ADAL" clId="{2F14B9D7-DC03-4609-B224-E36C2FAC3CB6}" dt="2024-02-20T09:11:59.401" v="150" actId="20577"/>
        <pc:sldMkLst>
          <pc:docMk/>
          <pc:sldMk cId="3144436132" sldId="408"/>
        </pc:sldMkLst>
        <pc:spChg chg="mod">
          <ac:chgData name="Anja Koevoet | HVC" userId="13c70c80-001e-4554-aa8f-feedd9f8d72d" providerId="ADAL" clId="{2F14B9D7-DC03-4609-B224-E36C2FAC3CB6}" dt="2024-02-20T09:11:59.401" v="150" actId="20577"/>
          <ac:spMkLst>
            <pc:docMk/>
            <pc:sldMk cId="3144436132" sldId="408"/>
            <ac:spMk id="2" creationId="{EF4579DB-CAE6-69E3-6971-1CF6C5E1BDFD}"/>
          </ac:spMkLst>
        </pc:spChg>
      </pc:sldChg>
      <pc:sldChg chg="ord">
        <pc:chgData name="Anja Koevoet | HVC" userId="13c70c80-001e-4554-aa8f-feedd9f8d72d" providerId="ADAL" clId="{2F14B9D7-DC03-4609-B224-E36C2FAC3CB6}" dt="2024-02-20T09:23:43.805" v="638"/>
        <pc:sldMkLst>
          <pc:docMk/>
          <pc:sldMk cId="1014919423" sldId="413"/>
        </pc:sldMkLst>
      </pc:sldChg>
      <pc:sldChg chg="modSp mod">
        <pc:chgData name="Anja Koevoet | HVC" userId="13c70c80-001e-4554-aa8f-feedd9f8d72d" providerId="ADAL" clId="{2F14B9D7-DC03-4609-B224-E36C2FAC3CB6}" dt="2024-02-20T09:15:07.908" v="606" actId="20577"/>
        <pc:sldMkLst>
          <pc:docMk/>
          <pc:sldMk cId="857036866" sldId="417"/>
        </pc:sldMkLst>
        <pc:spChg chg="mod">
          <ac:chgData name="Anja Koevoet | HVC" userId="13c70c80-001e-4554-aa8f-feedd9f8d72d" providerId="ADAL" clId="{2F14B9D7-DC03-4609-B224-E36C2FAC3CB6}" dt="2024-02-20T09:15:07.908" v="606" actId="20577"/>
          <ac:spMkLst>
            <pc:docMk/>
            <pc:sldMk cId="857036866" sldId="417"/>
            <ac:spMk id="4" creationId="{5528938D-362C-945E-7886-9CA815ACCC02}"/>
          </ac:spMkLst>
        </pc:spChg>
      </pc:sldChg>
      <pc:sldChg chg="modSp add mod ord modTransition">
        <pc:chgData name="Anja Koevoet | HVC" userId="13c70c80-001e-4554-aa8f-feedd9f8d72d" providerId="ADAL" clId="{2F14B9D7-DC03-4609-B224-E36C2FAC3CB6}" dt="2024-02-20T09:23:45.847" v="640"/>
        <pc:sldMkLst>
          <pc:docMk/>
          <pc:sldMk cId="895663812" sldId="425"/>
        </pc:sldMkLst>
        <pc:spChg chg="mod">
          <ac:chgData name="Anja Koevoet | HVC" userId="13c70c80-001e-4554-aa8f-feedd9f8d72d" providerId="ADAL" clId="{2F14B9D7-DC03-4609-B224-E36C2FAC3CB6}" dt="2024-02-20T09:15:43.199" v="636" actId="313"/>
          <ac:spMkLst>
            <pc:docMk/>
            <pc:sldMk cId="895663812" sldId="425"/>
            <ac:spMk id="2" creationId="{166355B0-2FEB-D678-100A-06BBAE2460B5}"/>
          </ac:spMkLst>
        </pc:spChg>
      </pc:sldChg>
    </pc:docChg>
  </pc:docChgLst>
  <pc:docChgLst>
    <pc:chgData name="Jisca Deelen | HVC" userId="3d321a9a-d068-4275-8cda-1de7c3a87c43" providerId="ADAL" clId="{DD5AA800-7541-4447-AA52-8C9F84EE2854}"/>
    <pc:docChg chg="undo custSel addSld delSld modSld sldOrd modShowInfo">
      <pc:chgData name="Jisca Deelen | HVC" userId="3d321a9a-d068-4275-8cda-1de7c3a87c43" providerId="ADAL" clId="{DD5AA800-7541-4447-AA52-8C9F84EE2854}" dt="2024-02-16T12:20:06.491" v="1165" actId="14826"/>
      <pc:docMkLst>
        <pc:docMk/>
      </pc:docMkLst>
      <pc:sldChg chg="modTransition">
        <pc:chgData name="Jisca Deelen | HVC" userId="3d321a9a-d068-4275-8cda-1de7c3a87c43" providerId="ADAL" clId="{DD5AA800-7541-4447-AA52-8C9F84EE2854}" dt="2024-02-16T12:09:46.664" v="1070"/>
        <pc:sldMkLst>
          <pc:docMk/>
          <pc:sldMk cId="4055231690" sldId="290"/>
        </pc:sldMkLst>
      </pc:sldChg>
      <pc:sldChg chg="addSp delSp modSp mod modTransition modClrScheme chgLayout">
        <pc:chgData name="Jisca Deelen | HVC" userId="3d321a9a-d068-4275-8cda-1de7c3a87c43" providerId="ADAL" clId="{DD5AA800-7541-4447-AA52-8C9F84EE2854}" dt="2024-02-16T12:16:23.656" v="1164" actId="207"/>
        <pc:sldMkLst>
          <pc:docMk/>
          <pc:sldMk cId="1568947017" sldId="318"/>
        </pc:sldMkLst>
        <pc:spChg chg="mod ord">
          <ac:chgData name="Jisca Deelen | HVC" userId="3d321a9a-d068-4275-8cda-1de7c3a87c43" providerId="ADAL" clId="{DD5AA800-7541-4447-AA52-8C9F84EE2854}" dt="2024-02-16T12:16:23.656" v="1164" actId="207"/>
          <ac:spMkLst>
            <pc:docMk/>
            <pc:sldMk cId="1568947017" sldId="318"/>
            <ac:spMk id="2" creationId="{D3DBE507-F94F-4A0F-A971-1B9CEBEAC8D7}"/>
          </ac:spMkLst>
        </pc:spChg>
        <pc:spChg chg="add del mod ord">
          <ac:chgData name="Jisca Deelen | HVC" userId="3d321a9a-d068-4275-8cda-1de7c3a87c43" providerId="ADAL" clId="{DD5AA800-7541-4447-AA52-8C9F84EE2854}" dt="2024-02-16T12:05:27.371" v="1040" actId="20577"/>
          <ac:spMkLst>
            <pc:docMk/>
            <pc:sldMk cId="1568947017" sldId="318"/>
            <ac:spMk id="3" creationId="{A9BB82B7-D8AA-8059-D440-ECE76E33FBAB}"/>
          </ac:spMkLst>
        </pc:spChg>
        <pc:spChg chg="add del mod ord">
          <ac:chgData name="Jisca Deelen | HVC" userId="3d321a9a-d068-4275-8cda-1de7c3a87c43" providerId="ADAL" clId="{DD5AA800-7541-4447-AA52-8C9F84EE2854}" dt="2024-02-16T11:56:31.442" v="965" actId="700"/>
          <ac:spMkLst>
            <pc:docMk/>
            <pc:sldMk cId="1568947017" sldId="318"/>
            <ac:spMk id="4" creationId="{EB65B1A4-CA49-6462-C1C5-13A6AA243871}"/>
          </ac:spMkLst>
        </pc:spChg>
        <pc:spChg chg="add del mod ord">
          <ac:chgData name="Jisca Deelen | HVC" userId="3d321a9a-d068-4275-8cda-1de7c3a87c43" providerId="ADAL" clId="{DD5AA800-7541-4447-AA52-8C9F84EE2854}" dt="2024-02-16T11:56:31.264" v="964" actId="700"/>
          <ac:spMkLst>
            <pc:docMk/>
            <pc:sldMk cId="1568947017" sldId="318"/>
            <ac:spMk id="5" creationId="{AAA40D4B-E6CE-653B-55DF-34635DA58561}"/>
          </ac:spMkLst>
        </pc:spChg>
        <pc:picChg chg="mod ord">
          <ac:chgData name="Jisca Deelen | HVC" userId="3d321a9a-d068-4275-8cda-1de7c3a87c43" providerId="ADAL" clId="{DD5AA800-7541-4447-AA52-8C9F84EE2854}" dt="2024-02-16T11:56:31.442" v="965" actId="700"/>
          <ac:picMkLst>
            <pc:docMk/>
            <pc:sldMk cId="1568947017" sldId="318"/>
            <ac:picMk id="6" creationId="{FB077B93-6C67-406B-948B-ABA27409D5B8}"/>
          </ac:picMkLst>
        </pc:picChg>
      </pc:sldChg>
      <pc:sldChg chg="addSp modSp mod modTransition">
        <pc:chgData name="Jisca Deelen | HVC" userId="3d321a9a-d068-4275-8cda-1de7c3a87c43" providerId="ADAL" clId="{DD5AA800-7541-4447-AA52-8C9F84EE2854}" dt="2024-02-16T12:09:57.109" v="1076"/>
        <pc:sldMkLst>
          <pc:docMk/>
          <pc:sldMk cId="1182407414" sldId="381"/>
        </pc:sldMkLst>
        <pc:spChg chg="mod">
          <ac:chgData name="Jisca Deelen | HVC" userId="3d321a9a-d068-4275-8cda-1de7c3a87c43" providerId="ADAL" clId="{DD5AA800-7541-4447-AA52-8C9F84EE2854}" dt="2024-02-16T12:05:41.250" v="1042" actId="20577"/>
          <ac:spMkLst>
            <pc:docMk/>
            <pc:sldMk cId="1182407414" sldId="381"/>
            <ac:spMk id="2" creationId="{6F9EB211-3DCE-0A71-D8EA-B13187171D38}"/>
          </ac:spMkLst>
        </pc:spChg>
        <pc:picChg chg="add mod">
          <ac:chgData name="Jisca Deelen | HVC" userId="3d321a9a-d068-4275-8cda-1de7c3a87c43" providerId="ADAL" clId="{DD5AA800-7541-4447-AA52-8C9F84EE2854}" dt="2024-02-16T11:34:43.816" v="380"/>
          <ac:picMkLst>
            <pc:docMk/>
            <pc:sldMk cId="1182407414" sldId="381"/>
            <ac:picMk id="3" creationId="{D1451046-16F6-BC75-5EC4-97C093C7ABB4}"/>
          </ac:picMkLst>
        </pc:picChg>
        <pc:picChg chg="mod">
          <ac:chgData name="Jisca Deelen | HVC" userId="3d321a9a-d068-4275-8cda-1de7c3a87c43" providerId="ADAL" clId="{DD5AA800-7541-4447-AA52-8C9F84EE2854}" dt="2024-02-16T11:43:04.400" v="381" actId="14826"/>
          <ac:picMkLst>
            <pc:docMk/>
            <pc:sldMk cId="1182407414" sldId="381"/>
            <ac:picMk id="5" creationId="{8B4AE7DE-976A-181C-6272-436C007B73E6}"/>
          </ac:picMkLst>
        </pc:picChg>
      </pc:sldChg>
      <pc:sldChg chg="ord modTransition">
        <pc:chgData name="Jisca Deelen | HVC" userId="3d321a9a-d068-4275-8cda-1de7c3a87c43" providerId="ADAL" clId="{DD5AA800-7541-4447-AA52-8C9F84EE2854}" dt="2024-02-16T12:09:54.480" v="1074"/>
        <pc:sldMkLst>
          <pc:docMk/>
          <pc:sldMk cId="4282584855" sldId="384"/>
        </pc:sldMkLst>
      </pc:sldChg>
      <pc:sldChg chg="del">
        <pc:chgData name="Jisca Deelen | HVC" userId="3d321a9a-d068-4275-8cda-1de7c3a87c43" providerId="ADAL" clId="{DD5AA800-7541-4447-AA52-8C9F84EE2854}" dt="2024-02-16T11:27:11.191" v="0" actId="47"/>
        <pc:sldMkLst>
          <pc:docMk/>
          <pc:sldMk cId="3253988074" sldId="401"/>
        </pc:sldMkLst>
      </pc:sldChg>
      <pc:sldChg chg="modTransition">
        <pc:chgData name="Jisca Deelen | HVC" userId="3d321a9a-d068-4275-8cda-1de7c3a87c43" providerId="ADAL" clId="{DD5AA800-7541-4447-AA52-8C9F84EE2854}" dt="2024-02-16T12:09:48.783" v="1071"/>
        <pc:sldMkLst>
          <pc:docMk/>
          <pc:sldMk cId="2001865495" sldId="406"/>
        </pc:sldMkLst>
      </pc:sldChg>
      <pc:sldChg chg="modSp mod modTransition">
        <pc:chgData name="Jisca Deelen | HVC" userId="3d321a9a-d068-4275-8cda-1de7c3a87c43" providerId="ADAL" clId="{DD5AA800-7541-4447-AA52-8C9F84EE2854}" dt="2024-02-16T12:09:50.772" v="1072"/>
        <pc:sldMkLst>
          <pc:docMk/>
          <pc:sldMk cId="706054814" sldId="407"/>
        </pc:sldMkLst>
        <pc:spChg chg="mod">
          <ac:chgData name="Jisca Deelen | HVC" userId="3d321a9a-d068-4275-8cda-1de7c3a87c43" providerId="ADAL" clId="{DD5AA800-7541-4447-AA52-8C9F84EE2854}" dt="2024-02-16T12:05:47.778" v="1043" actId="6549"/>
          <ac:spMkLst>
            <pc:docMk/>
            <pc:sldMk cId="706054814" sldId="407"/>
            <ac:spMk id="2" creationId="{575F99FC-F765-499F-B5EC-A0160F2251DE}"/>
          </ac:spMkLst>
        </pc:spChg>
      </pc:sldChg>
      <pc:sldChg chg="modSp mod modTransition">
        <pc:chgData name="Jisca Deelen | HVC" userId="3d321a9a-d068-4275-8cda-1de7c3a87c43" providerId="ADAL" clId="{DD5AA800-7541-4447-AA52-8C9F84EE2854}" dt="2024-02-16T12:09:42.174" v="1068"/>
        <pc:sldMkLst>
          <pc:docMk/>
          <pc:sldMk cId="3144436132" sldId="408"/>
        </pc:sldMkLst>
        <pc:spChg chg="mod">
          <ac:chgData name="Jisca Deelen | HVC" userId="3d321a9a-d068-4275-8cda-1de7c3a87c43" providerId="ADAL" clId="{DD5AA800-7541-4447-AA52-8C9F84EE2854}" dt="2024-02-16T12:06:04.586" v="1049" actId="1035"/>
          <ac:spMkLst>
            <pc:docMk/>
            <pc:sldMk cId="3144436132" sldId="408"/>
            <ac:spMk id="2" creationId="{EF4579DB-CAE6-69E3-6971-1CF6C5E1BDFD}"/>
          </ac:spMkLst>
        </pc:spChg>
        <pc:spChg chg="mod">
          <ac:chgData name="Jisca Deelen | HVC" userId="3d321a9a-d068-4275-8cda-1de7c3a87c43" providerId="ADAL" clId="{DD5AA800-7541-4447-AA52-8C9F84EE2854}" dt="2024-02-16T11:43:34.698" v="433" actId="20577"/>
          <ac:spMkLst>
            <pc:docMk/>
            <pc:sldMk cId="3144436132" sldId="408"/>
            <ac:spMk id="3" creationId="{79D50DB8-E141-7246-125A-11368DE0DF6C}"/>
          </ac:spMkLst>
        </pc:spChg>
        <pc:picChg chg="mod modCrop">
          <ac:chgData name="Jisca Deelen | HVC" userId="3d321a9a-d068-4275-8cda-1de7c3a87c43" providerId="ADAL" clId="{DD5AA800-7541-4447-AA52-8C9F84EE2854}" dt="2024-02-16T11:29:41.733" v="99" actId="18131"/>
          <ac:picMkLst>
            <pc:docMk/>
            <pc:sldMk cId="3144436132" sldId="408"/>
            <ac:picMk id="6" creationId="{93F8D75C-F9DE-E04F-E21B-0B483EC371F8}"/>
          </ac:picMkLst>
        </pc:picChg>
      </pc:sldChg>
      <pc:sldChg chg="modSp mod modTransition">
        <pc:chgData name="Jisca Deelen | HVC" userId="3d321a9a-d068-4275-8cda-1de7c3a87c43" providerId="ADAL" clId="{DD5AA800-7541-4447-AA52-8C9F84EE2854}" dt="2024-02-16T12:13:55.444" v="1130" actId="6549"/>
        <pc:sldMkLst>
          <pc:docMk/>
          <pc:sldMk cId="122733521" sldId="412"/>
        </pc:sldMkLst>
        <pc:spChg chg="mod">
          <ac:chgData name="Jisca Deelen | HVC" userId="3d321a9a-d068-4275-8cda-1de7c3a87c43" providerId="ADAL" clId="{DD5AA800-7541-4447-AA52-8C9F84EE2854}" dt="2024-02-16T12:13:55.444" v="1130" actId="6549"/>
          <ac:spMkLst>
            <pc:docMk/>
            <pc:sldMk cId="122733521" sldId="412"/>
            <ac:spMk id="2" creationId="{EE328693-8A85-4DFD-A457-AD35F3997C4D}"/>
          </ac:spMkLst>
        </pc:spChg>
      </pc:sldChg>
      <pc:sldChg chg="modSp mod ord modTransition">
        <pc:chgData name="Jisca Deelen | HVC" userId="3d321a9a-d068-4275-8cda-1de7c3a87c43" providerId="ADAL" clId="{DD5AA800-7541-4447-AA52-8C9F84EE2854}" dt="2024-02-16T12:10:03.085" v="1078"/>
        <pc:sldMkLst>
          <pc:docMk/>
          <pc:sldMk cId="1014919423" sldId="413"/>
        </pc:sldMkLst>
        <pc:spChg chg="mod">
          <ac:chgData name="Jisca Deelen | HVC" userId="3d321a9a-d068-4275-8cda-1de7c3a87c43" providerId="ADAL" clId="{DD5AA800-7541-4447-AA52-8C9F84EE2854}" dt="2024-02-16T11:50:14.798" v="703" actId="20577"/>
          <ac:spMkLst>
            <pc:docMk/>
            <pc:sldMk cId="1014919423" sldId="413"/>
            <ac:spMk id="2" creationId="{EE328693-8A85-4DFD-A457-AD35F3997C4D}"/>
          </ac:spMkLst>
        </pc:spChg>
      </pc:sldChg>
      <pc:sldChg chg="modSp mod ord modTransition">
        <pc:chgData name="Jisca Deelen | HVC" userId="3d321a9a-d068-4275-8cda-1de7c3a87c43" providerId="ADAL" clId="{DD5AA800-7541-4447-AA52-8C9F84EE2854}" dt="2024-02-16T12:07:44.133" v="1063"/>
        <pc:sldMkLst>
          <pc:docMk/>
          <pc:sldMk cId="279136842" sldId="416"/>
        </pc:sldMkLst>
        <pc:spChg chg="mod">
          <ac:chgData name="Jisca Deelen | HVC" userId="3d321a9a-d068-4275-8cda-1de7c3a87c43" providerId="ADAL" clId="{DD5AA800-7541-4447-AA52-8C9F84EE2854}" dt="2024-02-16T11:54:33.154" v="891" actId="20577"/>
          <ac:spMkLst>
            <pc:docMk/>
            <pc:sldMk cId="279136842" sldId="416"/>
            <ac:spMk id="2" creationId="{F74E7690-E185-7F7B-42E5-833D8E296527}"/>
          </ac:spMkLst>
        </pc:spChg>
      </pc:sldChg>
      <pc:sldChg chg="modTransition">
        <pc:chgData name="Jisca Deelen | HVC" userId="3d321a9a-d068-4275-8cda-1de7c3a87c43" providerId="ADAL" clId="{DD5AA800-7541-4447-AA52-8C9F84EE2854}" dt="2024-02-16T12:11:43.331" v="1122"/>
        <pc:sldMkLst>
          <pc:docMk/>
          <pc:sldMk cId="857036866" sldId="417"/>
        </pc:sldMkLst>
      </pc:sldChg>
      <pc:sldChg chg="addSp delSp modSp mod ord modTransition">
        <pc:chgData name="Jisca Deelen | HVC" userId="3d321a9a-d068-4275-8cda-1de7c3a87c43" providerId="ADAL" clId="{DD5AA800-7541-4447-AA52-8C9F84EE2854}" dt="2024-02-16T12:07:40.030" v="1062"/>
        <pc:sldMkLst>
          <pc:docMk/>
          <pc:sldMk cId="2277699524" sldId="418"/>
        </pc:sldMkLst>
        <pc:spChg chg="del mod">
          <ac:chgData name="Jisca Deelen | HVC" userId="3d321a9a-d068-4275-8cda-1de7c3a87c43" providerId="ADAL" clId="{DD5AA800-7541-4447-AA52-8C9F84EE2854}" dt="2024-02-16T11:51:43.383" v="756" actId="478"/>
          <ac:spMkLst>
            <pc:docMk/>
            <pc:sldMk cId="2277699524" sldId="418"/>
            <ac:spMk id="3" creationId="{A7EEA569-0EC8-401C-8C66-09666467D043}"/>
          </ac:spMkLst>
        </pc:spChg>
        <pc:spChg chg="mod">
          <ac:chgData name="Jisca Deelen | HVC" userId="3d321a9a-d068-4275-8cda-1de7c3a87c43" providerId="ADAL" clId="{DD5AA800-7541-4447-AA52-8C9F84EE2854}" dt="2024-02-16T12:03:37.832" v="1011" actId="20577"/>
          <ac:spMkLst>
            <pc:docMk/>
            <pc:sldMk cId="2277699524" sldId="418"/>
            <ac:spMk id="4" creationId="{F11CB54D-1AF3-FEBB-8DB2-69FC7F9568CA}"/>
          </ac:spMkLst>
        </pc:spChg>
        <pc:spChg chg="mod">
          <ac:chgData name="Jisca Deelen | HVC" userId="3d321a9a-d068-4275-8cda-1de7c3a87c43" providerId="ADAL" clId="{DD5AA800-7541-4447-AA52-8C9F84EE2854}" dt="2024-02-16T11:52:02.824" v="772" actId="255"/>
          <ac:spMkLst>
            <pc:docMk/>
            <pc:sldMk cId="2277699524" sldId="418"/>
            <ac:spMk id="5" creationId="{56E42B5D-4D23-A98F-089E-BB64E6F730FA}"/>
          </ac:spMkLst>
        </pc:spChg>
        <pc:spChg chg="add del">
          <ac:chgData name="Jisca Deelen | HVC" userId="3d321a9a-d068-4275-8cda-1de7c3a87c43" providerId="ADAL" clId="{DD5AA800-7541-4447-AA52-8C9F84EE2854}" dt="2024-02-16T11:58:25.838" v="973" actId="478"/>
          <ac:spMkLst>
            <pc:docMk/>
            <pc:sldMk cId="2277699524" sldId="418"/>
            <ac:spMk id="9" creationId="{D41A3E7A-AEC8-0E34-28BB-6309C4320702}"/>
          </ac:spMkLst>
        </pc:spChg>
        <pc:picChg chg="add del">
          <ac:chgData name="Jisca Deelen | HVC" userId="3d321a9a-d068-4275-8cda-1de7c3a87c43" providerId="ADAL" clId="{DD5AA800-7541-4447-AA52-8C9F84EE2854}" dt="2024-02-16T11:51:05.862" v="707" actId="478"/>
          <ac:picMkLst>
            <pc:docMk/>
            <pc:sldMk cId="2277699524" sldId="418"/>
            <ac:picMk id="6" creationId="{3A6B772C-0ED8-4038-7D23-E85C7CEAB7CA}"/>
          </ac:picMkLst>
        </pc:picChg>
        <pc:picChg chg="add del mod">
          <ac:chgData name="Jisca Deelen | HVC" userId="3d321a9a-d068-4275-8cda-1de7c3a87c43" providerId="ADAL" clId="{DD5AA800-7541-4447-AA52-8C9F84EE2854}" dt="2024-02-16T11:53:09.162" v="819" actId="478"/>
          <ac:picMkLst>
            <pc:docMk/>
            <pc:sldMk cId="2277699524" sldId="418"/>
            <ac:picMk id="8" creationId="{0CDEE421-610B-F51B-9C11-E0DCC87F15CD}"/>
          </ac:picMkLst>
        </pc:picChg>
        <pc:picChg chg="add mod">
          <ac:chgData name="Jisca Deelen | HVC" userId="3d321a9a-d068-4275-8cda-1de7c3a87c43" providerId="ADAL" clId="{DD5AA800-7541-4447-AA52-8C9F84EE2854}" dt="2024-02-16T11:59:00.090" v="986" actId="1076"/>
          <ac:picMkLst>
            <pc:docMk/>
            <pc:sldMk cId="2277699524" sldId="418"/>
            <ac:picMk id="11" creationId="{3874C60F-4C76-091B-AC5B-89A8D8D4E971}"/>
          </ac:picMkLst>
        </pc:picChg>
      </pc:sldChg>
      <pc:sldChg chg="modSp mod modTransition">
        <pc:chgData name="Jisca Deelen | HVC" userId="3d321a9a-d068-4275-8cda-1de7c3a87c43" providerId="ADAL" clId="{DD5AA800-7541-4447-AA52-8C9F84EE2854}" dt="2024-02-16T12:15:53.254" v="1156" actId="255"/>
        <pc:sldMkLst>
          <pc:docMk/>
          <pc:sldMk cId="3741228344" sldId="421"/>
        </pc:sldMkLst>
        <pc:spChg chg="mod">
          <ac:chgData name="Jisca Deelen | HVC" userId="3d321a9a-d068-4275-8cda-1de7c3a87c43" providerId="ADAL" clId="{DD5AA800-7541-4447-AA52-8C9F84EE2854}" dt="2024-02-16T12:15:53.254" v="1156" actId="255"/>
          <ac:spMkLst>
            <pc:docMk/>
            <pc:sldMk cId="3741228344" sldId="421"/>
            <ac:spMk id="2" creationId="{0B769E5F-069C-A167-09AF-2D5A9E9F580E}"/>
          </ac:spMkLst>
        </pc:spChg>
      </pc:sldChg>
      <pc:sldChg chg="addSp delSp modSp add del mod modClrScheme chgLayout">
        <pc:chgData name="Jisca Deelen | HVC" userId="3d321a9a-d068-4275-8cda-1de7c3a87c43" providerId="ADAL" clId="{DD5AA800-7541-4447-AA52-8C9F84EE2854}" dt="2024-02-16T11:43:15.542" v="382" actId="47"/>
        <pc:sldMkLst>
          <pc:docMk/>
          <pc:sldMk cId="784760335" sldId="422"/>
        </pc:sldMkLst>
        <pc:spChg chg="del mod ord">
          <ac:chgData name="Jisca Deelen | HVC" userId="3d321a9a-d068-4275-8cda-1de7c3a87c43" providerId="ADAL" clId="{DD5AA800-7541-4447-AA52-8C9F84EE2854}" dt="2024-02-16T11:33:15.360" v="312" actId="700"/>
          <ac:spMkLst>
            <pc:docMk/>
            <pc:sldMk cId="784760335" sldId="422"/>
            <ac:spMk id="2" creationId="{2EA0AC00-94AB-EFAD-5922-AB2139A52585}"/>
          </ac:spMkLst>
        </pc:spChg>
        <pc:spChg chg="add mod ord">
          <ac:chgData name="Jisca Deelen | HVC" userId="3d321a9a-d068-4275-8cda-1de7c3a87c43" providerId="ADAL" clId="{DD5AA800-7541-4447-AA52-8C9F84EE2854}" dt="2024-02-16T11:33:22.468" v="313" actId="700"/>
          <ac:spMkLst>
            <pc:docMk/>
            <pc:sldMk cId="784760335" sldId="422"/>
            <ac:spMk id="3" creationId="{60FE4B00-28F2-58F1-9394-83B0302C1473}"/>
          </ac:spMkLst>
        </pc:spChg>
        <pc:spChg chg="add del mod ord">
          <ac:chgData name="Jisca Deelen | HVC" userId="3d321a9a-d068-4275-8cda-1de7c3a87c43" providerId="ADAL" clId="{DD5AA800-7541-4447-AA52-8C9F84EE2854}" dt="2024-02-16T11:33:22.468" v="313" actId="700"/>
          <ac:spMkLst>
            <pc:docMk/>
            <pc:sldMk cId="784760335" sldId="422"/>
            <ac:spMk id="4" creationId="{63CC0F37-49BA-020A-1100-2F5E2384457E}"/>
          </ac:spMkLst>
        </pc:spChg>
        <pc:spChg chg="add mod ord">
          <ac:chgData name="Jisca Deelen | HVC" userId="3d321a9a-d068-4275-8cda-1de7c3a87c43" providerId="ADAL" clId="{DD5AA800-7541-4447-AA52-8C9F84EE2854}" dt="2024-02-16T11:33:22.468" v="313" actId="700"/>
          <ac:spMkLst>
            <pc:docMk/>
            <pc:sldMk cId="784760335" sldId="422"/>
            <ac:spMk id="6" creationId="{690D5063-B4AC-02C9-A397-0CE9BE07FAF3}"/>
          </ac:spMkLst>
        </pc:spChg>
        <pc:picChg chg="mod ord modCrop">
          <ac:chgData name="Jisca Deelen | HVC" userId="3d321a9a-d068-4275-8cda-1de7c3a87c43" providerId="ADAL" clId="{DD5AA800-7541-4447-AA52-8C9F84EE2854}" dt="2024-02-16T11:33:22.468" v="313" actId="700"/>
          <ac:picMkLst>
            <pc:docMk/>
            <pc:sldMk cId="784760335" sldId="422"/>
            <ac:picMk id="5" creationId="{31679364-C3F2-BF04-5FE1-411FBAB6098E}"/>
          </ac:picMkLst>
        </pc:picChg>
      </pc:sldChg>
      <pc:sldChg chg="modSp add del mod">
        <pc:chgData name="Jisca Deelen | HVC" userId="3d321a9a-d068-4275-8cda-1de7c3a87c43" providerId="ADAL" clId="{DD5AA800-7541-4447-AA52-8C9F84EE2854}" dt="2024-02-16T11:31:13.319" v="229" actId="2696"/>
        <pc:sldMkLst>
          <pc:docMk/>
          <pc:sldMk cId="1449056733" sldId="422"/>
        </pc:sldMkLst>
        <pc:spChg chg="mod">
          <ac:chgData name="Jisca Deelen | HVC" userId="3d321a9a-d068-4275-8cda-1de7c3a87c43" providerId="ADAL" clId="{DD5AA800-7541-4447-AA52-8C9F84EE2854}" dt="2024-02-16T11:30:35.047" v="226" actId="20577"/>
          <ac:spMkLst>
            <pc:docMk/>
            <pc:sldMk cId="1449056733" sldId="422"/>
            <ac:spMk id="2" creationId="{2F68A6BD-FF40-343A-275E-990D20BA2539}"/>
          </ac:spMkLst>
        </pc:spChg>
      </pc:sldChg>
      <pc:sldChg chg="modSp add mod modTransition">
        <pc:chgData name="Jisca Deelen | HVC" userId="3d321a9a-d068-4275-8cda-1de7c3a87c43" providerId="ADAL" clId="{DD5AA800-7541-4447-AA52-8C9F84EE2854}" dt="2024-02-16T12:20:06.491" v="1165" actId="14826"/>
        <pc:sldMkLst>
          <pc:docMk/>
          <pc:sldMk cId="1195499759" sldId="423"/>
        </pc:sldMkLst>
        <pc:spChg chg="mod">
          <ac:chgData name="Jisca Deelen | HVC" userId="3d321a9a-d068-4275-8cda-1de7c3a87c43" providerId="ADAL" clId="{DD5AA800-7541-4447-AA52-8C9F84EE2854}" dt="2024-02-16T12:05:38.891" v="1041" actId="20577"/>
          <ac:spMkLst>
            <pc:docMk/>
            <pc:sldMk cId="1195499759" sldId="423"/>
            <ac:spMk id="2" creationId="{D4F0D869-00E3-B883-E44F-202F886AC2AC}"/>
          </ac:spMkLst>
        </pc:spChg>
        <pc:picChg chg="mod modCrop">
          <ac:chgData name="Jisca Deelen | HVC" userId="3d321a9a-d068-4275-8cda-1de7c3a87c43" providerId="ADAL" clId="{DD5AA800-7541-4447-AA52-8C9F84EE2854}" dt="2024-02-16T12:20:06.491" v="1165" actId="14826"/>
          <ac:picMkLst>
            <pc:docMk/>
            <pc:sldMk cId="1195499759" sldId="423"/>
            <ac:picMk id="5" creationId="{6AA4D46C-4CFA-34D3-B4C9-5B4469B9E3F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B8762E2-F59C-40D3-834C-2A1D7BD976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668B18D-2F7D-491A-88E2-0382D11A1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85EEF-1099-4191-AA52-D08CBA4EE00D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4B957C6-22EA-4E54-AB0D-5D5C71DFDB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27BC68-BB9F-4746-9F8C-62FAC77112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7D07E-E855-4D64-B42C-2463434B8E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024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BA498-1973-4F4D-8356-64960D658C90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E5921-DA4E-4480-ABE9-6A7D00A55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63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D4555659-C513-4B93-86CA-69E0007369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84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66847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01752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00323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6537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54483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17658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174904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9110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47829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0802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090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5333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2184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8330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58766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29429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909543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462379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43581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24659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846840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6387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75743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74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8229461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4499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6768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70355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79783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01147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8843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62160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142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22649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094536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661673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9914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38573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35133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146473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89781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0409221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92545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746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1258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41274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72709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820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94121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88668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87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3612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884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165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03080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216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61298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333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4702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7876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31790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1804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183762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3303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8125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7913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665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80977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0964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782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7457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6254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19467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59009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1806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8124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43676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1638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5947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21686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666539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6184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7387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647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6873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1525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4188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9717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82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162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56434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06947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3919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4501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9945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72237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94129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41671314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3386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008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75604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5720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3462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4103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4450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68826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4182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67384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80599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285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8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551086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67848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88855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38796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453749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98136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35235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546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14559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1221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41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064930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08397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66868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4445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60618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23227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00748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664260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45630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85880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65081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1918052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63233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21527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64819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21348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59011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83986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26802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17450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32492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6552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9830EDE-22A1-4733-BC8E-2D8790122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F62DAF-403C-46C8-8AC2-5ECF14896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AB51-01DB-49A8-99D1-25BB484EE7F9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E32D66-6AC4-4373-8405-BE4B07116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2F7EBE-DCC7-4B28-BF8E-4D0EB7F10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4C7A-85BC-47C7-BCE3-7BCFAE780036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 descr="Afbeelding met tekening, voedsel&#10;&#10;Automatisch gegenereerde beschrijving">
            <a:extLst>
              <a:ext uri="{FF2B5EF4-FFF2-40B4-BE49-F238E27FC236}">
                <a16:creationId xmlns:a16="http://schemas.microsoft.com/office/drawing/2014/main" id="{6C552EBA-1EFF-4E0A-8F91-97C9AD58A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3" t="33100" r="26439" b="36993"/>
          <a:stretch/>
        </p:blipFill>
        <p:spPr>
          <a:xfrm>
            <a:off x="6096000" y="2225123"/>
            <a:ext cx="4961468" cy="2001354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98607C0-43CA-4118-A942-C6CDA3B27A98}"/>
              </a:ext>
            </a:extLst>
          </p:cNvPr>
          <p:cNvSpPr/>
          <p:nvPr userDrawn="1"/>
        </p:nvSpPr>
        <p:spPr>
          <a:xfrm>
            <a:off x="-262682" y="6122287"/>
            <a:ext cx="5917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 b="1" dirty="0">
                <a:solidFill>
                  <a:srgbClr val="3F1F50"/>
                </a:solidFill>
                <a:latin typeface="+mj-lt"/>
              </a:rPr>
              <a:t>Stichting HVC helpt vervolgde christenen</a:t>
            </a:r>
          </a:p>
        </p:txBody>
      </p:sp>
    </p:spTree>
    <p:extLst>
      <p:ext uri="{BB962C8B-B14F-4D97-AF65-F5344CB8AC3E}">
        <p14:creationId xmlns:p14="http://schemas.microsoft.com/office/powerpoint/2010/main" val="175967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182908-9ED2-431B-892D-5A2B9D7D3E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421" y="5927168"/>
            <a:ext cx="1637653" cy="6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709879-8B67-494A-900A-1F93F4B0CA0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36" y="5760170"/>
            <a:ext cx="279221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2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C68919A-041D-4F59-8E12-73ADA881423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383" y="5900641"/>
            <a:ext cx="1335617" cy="6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93355D-6AA4-40B0-A03B-C1EBA05EEF5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2" y="5844540"/>
            <a:ext cx="1611627" cy="8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2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27FDBC-C1EE-4373-825D-786AD5FA5CF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382" y="5761576"/>
            <a:ext cx="1613747" cy="8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E03B841-71DA-4DCF-93F1-560EB8869E8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39" y="5839892"/>
            <a:ext cx="1457113" cy="7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5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441158F-8480-4A52-9C47-F4206162909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26" y="5839891"/>
            <a:ext cx="1457114" cy="7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000BF5-298F-457C-AC01-529B7DEA6B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80" y="5838832"/>
            <a:ext cx="1459230" cy="7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8040B3-C68C-49A1-8201-4CD0D3A2075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190" y="5907404"/>
            <a:ext cx="1516380" cy="7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5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579DB-CAE6-69E3-6971-1CF6C5E1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2" y="2358320"/>
            <a:ext cx="5238212" cy="2065943"/>
          </a:xfrm>
        </p:spPr>
        <p:txBody>
          <a:bodyPr/>
          <a:lstStyle/>
          <a:p>
            <a:r>
              <a:rPr lang="nl-NL" sz="5400" dirty="0"/>
              <a:t>De vraag</a:t>
            </a:r>
            <a:br>
              <a:rPr lang="nl-NL" sz="5400" dirty="0"/>
            </a:br>
            <a:r>
              <a:rPr lang="nl-NL" sz="5400" dirty="0"/>
              <a:t>naar Bijbels</a:t>
            </a:r>
            <a:br>
              <a:rPr lang="nl-NL" sz="5400" dirty="0"/>
            </a:br>
            <a:r>
              <a:rPr lang="nl-NL" sz="5400" dirty="0"/>
              <a:t>is groot.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D50DB8-E141-7246-125A-11368DE0DF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Stichting HVC (Hulp Vervolgde Christenen)</a:t>
            </a:r>
          </a:p>
        </p:txBody>
      </p:sp>
      <p:pic>
        <p:nvPicPr>
          <p:cNvPr id="6" name="Tijdelijke aanduiding voor afbeelding 5" descr="Afbeelding met persoon, Menselijk gezicht, kleding, dragen&#10;&#10;Automatisch gegenereerde beschrijving">
            <a:extLst>
              <a:ext uri="{FF2B5EF4-FFF2-40B4-BE49-F238E27FC236}">
                <a16:creationId xmlns:a16="http://schemas.microsoft.com/office/drawing/2014/main" id="{93F8D75C-F9DE-E04F-E21B-0B483EC371F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" t="11037" r="500" b="20437"/>
          <a:stretch/>
        </p:blipFill>
        <p:spPr>
          <a:xfrm>
            <a:off x="-28074" y="-28074"/>
            <a:ext cx="5616074" cy="5773235"/>
          </a:xfrm>
        </p:spPr>
      </p:pic>
    </p:spTree>
    <p:extLst>
      <p:ext uri="{BB962C8B-B14F-4D97-AF65-F5344CB8AC3E}">
        <p14:creationId xmlns:p14="http://schemas.microsoft.com/office/powerpoint/2010/main" val="31444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42D7C-4D51-F445-15E9-F66CB26F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748" y="2396028"/>
            <a:ext cx="5238212" cy="20659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3200" dirty="0"/>
              <a:t>Jullie kunnen me de keel doorsnijden, maar ik blijf christen. Ik heb de God van dit Boek leren kennen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28938D-362C-945E-7886-9CA815ACC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Dit is evangelist </a:t>
            </a:r>
            <a:r>
              <a:rPr lang="nl-NL" dirty="0" err="1"/>
              <a:t>Wicky</a:t>
            </a:r>
            <a:r>
              <a:rPr lang="nl-NL" dirty="0"/>
              <a:t> uit India, het gezicht van Plant een Bijbel 2024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C997D613-4AA1-C29C-2F38-5D1B3918921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t="14254" r="28350"/>
          <a:stretch/>
        </p:blipFill>
        <p:spPr>
          <a:xfrm>
            <a:off x="-28074" y="-28074"/>
            <a:ext cx="5616074" cy="5773235"/>
          </a:xfrm>
        </p:spPr>
      </p:pic>
    </p:spTree>
    <p:extLst>
      <p:ext uri="{BB962C8B-B14F-4D97-AF65-F5344CB8AC3E}">
        <p14:creationId xmlns:p14="http://schemas.microsoft.com/office/powerpoint/2010/main" val="8570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E328693-8A85-4DFD-A457-AD35F3997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3828" y="292985"/>
            <a:ext cx="8578771" cy="5080847"/>
          </a:xfrm>
        </p:spPr>
        <p:txBody>
          <a:bodyPr/>
          <a:lstStyle/>
          <a:p>
            <a:endParaRPr lang="nl-NL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dirty="0"/>
              <a:t>Wicky groeide op in een hindoeïstisch bergdorpje in India.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/>
              <a:t>Door Gods leiding kreeg </a:t>
            </a:r>
            <a:r>
              <a:rPr lang="nl-NL" sz="2800" dirty="0" err="1"/>
              <a:t>Wicky</a:t>
            </a:r>
            <a:r>
              <a:rPr lang="nl-NL" sz="2800" dirty="0"/>
              <a:t> een Bijbel: </a:t>
            </a:r>
            <a:br>
              <a:rPr lang="nl-NL" sz="2800" dirty="0"/>
            </a:br>
            <a:r>
              <a:rPr lang="nl-NL" sz="2800" dirty="0"/>
              <a:t>het zaad werd gestrooid.</a:t>
            </a:r>
            <a:endParaRPr lang="nl-NL" sz="36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l-NL" sz="1800" dirty="0"/>
            </a:br>
            <a:r>
              <a:rPr lang="nl-NL" sz="2000" dirty="0"/>
              <a:t>Hij kwam tot geloof in Christus en werd gedoopt. De dorpsraad eiste dat hij diezelfde nacht nog zou vertrekken.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dirty="0" err="1"/>
              <a:t>Wicky</a:t>
            </a:r>
            <a:r>
              <a:rPr lang="nl-NL" sz="2000" dirty="0"/>
              <a:t> gaat nu regelmatig terug om onder zijn voormalige dorpsgenoten te evangeliseren. Hij wil daar Bijbels uitdelen.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nl-NL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l-NL" dirty="0"/>
            </a:b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73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F11CB54D-1AF3-FEBB-8DB2-69FC7F9568CA}"/>
              </a:ext>
            </a:extLst>
          </p:cNvPr>
          <p:cNvSpPr txBox="1">
            <a:spLocks/>
          </p:cNvSpPr>
          <p:nvPr/>
        </p:nvSpPr>
        <p:spPr>
          <a:xfrm>
            <a:off x="989816" y="1941923"/>
            <a:ext cx="8912146" cy="22248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dirty="0"/>
              <a:t>Doe mee met de potgrondactie </a:t>
            </a:r>
          </a:p>
          <a:p>
            <a:r>
              <a:rPr lang="nl-NL" sz="2800" dirty="0"/>
              <a:t>‘Plant een Bijbel’!</a:t>
            </a:r>
          </a:p>
          <a:p>
            <a:endParaRPr lang="nl-NL" sz="2800" dirty="0"/>
          </a:p>
          <a:p>
            <a:r>
              <a:rPr lang="nl-NL" sz="2000" dirty="0"/>
              <a:t>U koopt potgrond en u geeft daarmee </a:t>
            </a:r>
          </a:p>
          <a:p>
            <a:r>
              <a:rPr lang="nl-NL" sz="2000" dirty="0"/>
              <a:t>een vervolgde christen een eigen Bijbel. 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56E42B5D-4D23-A98F-089E-BB64E6F730FA}"/>
              </a:ext>
            </a:extLst>
          </p:cNvPr>
          <p:cNvSpPr txBox="1">
            <a:spLocks/>
          </p:cNvSpPr>
          <p:nvPr/>
        </p:nvSpPr>
        <p:spPr>
          <a:xfrm>
            <a:off x="989816" y="1048609"/>
            <a:ext cx="8912146" cy="4817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Helpt u </a:t>
            </a:r>
            <a:r>
              <a:rPr lang="nl-NL" sz="2000" dirty="0" err="1"/>
              <a:t>Wicky</a:t>
            </a:r>
            <a:r>
              <a:rPr lang="nl-NL" sz="2000" dirty="0"/>
              <a:t> om het Woord te delen?</a:t>
            </a:r>
          </a:p>
        </p:txBody>
      </p:sp>
      <p:pic>
        <p:nvPicPr>
          <p:cNvPr id="11" name="Afbeelding 10" descr="Afbeelding met handschrift, Lettertype, cirkel, Graphics&#10;&#10;Automatisch gegenereerde beschrijving">
            <a:extLst>
              <a:ext uri="{FF2B5EF4-FFF2-40B4-BE49-F238E27FC236}">
                <a16:creationId xmlns:a16="http://schemas.microsoft.com/office/drawing/2014/main" id="{3874C60F-4C76-091B-AC5B-89A8D8D4E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11" y="694754"/>
            <a:ext cx="2900500" cy="29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4E7690-E185-7F7B-42E5-833D8E296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U kunt uw potgrond afhalen bij meer dan 175 afhaalpunten!</a:t>
            </a:r>
          </a:p>
        </p:txBody>
      </p:sp>
      <p:pic>
        <p:nvPicPr>
          <p:cNvPr id="5" name="Tijdelijke aanduiding voor afbeelding 4" descr="Afbeelding met kaart, tekst&#10;&#10;Automatisch gegenereerde beschrijving">
            <a:extLst>
              <a:ext uri="{FF2B5EF4-FFF2-40B4-BE49-F238E27FC236}">
                <a16:creationId xmlns:a16="http://schemas.microsoft.com/office/drawing/2014/main" id="{F8C4FAC7-73B5-B866-5CD2-D0F8A387B0F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29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1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51"/>
    </mc:Choice>
    <mc:Fallback xmlns="">
      <p:transition spd="slow" advClick="0" advTm="445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69E5F-069C-A167-09AF-2D5A9E9F5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698" y="2396028"/>
            <a:ext cx="5238212" cy="2065943"/>
          </a:xfrm>
        </p:spPr>
        <p:txBody>
          <a:bodyPr/>
          <a:lstStyle/>
          <a:p>
            <a:pPr algn="ctr"/>
            <a:r>
              <a:rPr lang="nl-NL" sz="4000" dirty="0"/>
              <a:t>Doet u ook mee?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Bestel op:</a:t>
            </a:r>
            <a:br>
              <a:rPr lang="nl-NL" sz="4400" dirty="0"/>
            </a:br>
            <a:r>
              <a:rPr lang="nl-NL" sz="3200" dirty="0">
                <a:latin typeface="+mj-lt"/>
              </a:rPr>
              <a:t>www.planteenbijbel.nl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680CA44-6932-89F1-83DC-1C4F665184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2 zakken potgrond = 1 Bijbel voor een vervolgde christen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B61A614A-977E-B668-9ACB-9EB88FC3F93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r="7441"/>
          <a:stretch/>
        </p:blipFill>
        <p:spPr/>
      </p:pic>
    </p:spTree>
    <p:extLst>
      <p:ext uri="{BB962C8B-B14F-4D97-AF65-F5344CB8AC3E}">
        <p14:creationId xmlns:p14="http://schemas.microsoft.com/office/powerpoint/2010/main" val="37412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BE507-F94F-4A0F-A971-1B9CEBEA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0" y="2396028"/>
            <a:ext cx="6604001" cy="2065943"/>
          </a:xfrm>
        </p:spPr>
        <p:txBody>
          <a:bodyPr/>
          <a:lstStyle/>
          <a:p>
            <a:pPr algn="ctr"/>
            <a:endParaRPr lang="nl-NL" sz="32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BB82B7-D8AA-8059-D440-ECE76E33F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2000" dirty="0"/>
              <a:t>Geef vervolgde christenen de kans Gods Woord te bestuderen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FB077B93-6C67-406B-948B-ABA27409D5B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r="17570"/>
          <a:stretch/>
        </p:blipFill>
        <p:spPr/>
      </p:pic>
    </p:spTree>
    <p:extLst>
      <p:ext uri="{BB962C8B-B14F-4D97-AF65-F5344CB8AC3E}">
        <p14:creationId xmlns:p14="http://schemas.microsoft.com/office/powerpoint/2010/main" val="15689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FD90B-4E97-0182-1582-FA521C66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6688A-527C-3D8B-DA45-1C929A49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363" y="2236518"/>
            <a:ext cx="5238212" cy="2065943"/>
          </a:xfrm>
        </p:spPr>
        <p:txBody>
          <a:bodyPr/>
          <a:lstStyle/>
          <a:p>
            <a:pPr algn="ctr"/>
            <a:r>
              <a:rPr lang="nl-NL" sz="3200" dirty="0"/>
              <a:t>Dank u wel!</a:t>
            </a:r>
            <a:br>
              <a:rPr lang="nl-NL" sz="3200" dirty="0"/>
            </a:br>
            <a:br>
              <a:rPr lang="nl-NL" sz="2800" dirty="0"/>
            </a:br>
            <a:r>
              <a:rPr lang="nl-NL" sz="2800" b="1" dirty="0">
                <a:solidFill>
                  <a:srgbClr val="E7344C"/>
                </a:solidFill>
              </a:rPr>
              <a:t>&gt;</a:t>
            </a:r>
            <a:r>
              <a:rPr lang="nl-NL" sz="2800" dirty="0"/>
              <a:t> </a:t>
            </a:r>
            <a:r>
              <a:rPr lang="nl-NL" sz="3200" dirty="0">
                <a:latin typeface="+mj-lt"/>
              </a:rPr>
              <a:t>planteenbijbel.nl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E26450-1F02-43C4-F336-79B2E0F97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72E6AA3E-F9EE-63F8-7233-7EB92B970FF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r="1361"/>
          <a:stretch/>
        </p:blipFill>
        <p:spPr>
          <a:xfrm>
            <a:off x="-28074" y="-28074"/>
            <a:ext cx="6415594" cy="6595129"/>
          </a:xfrm>
        </p:spPr>
      </p:pic>
    </p:spTree>
    <p:extLst>
      <p:ext uri="{BB962C8B-B14F-4D97-AF65-F5344CB8AC3E}">
        <p14:creationId xmlns:p14="http://schemas.microsoft.com/office/powerpoint/2010/main" val="15236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75F99FC-F765-499F-B5EC-A0160F225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Van Afrika…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D7D56F85-2B58-4F38-8719-F19A679E910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 b="6587"/>
          <a:stretch/>
        </p:blipFill>
        <p:spPr>
          <a:xfrm>
            <a:off x="-28073" y="-28073"/>
            <a:ext cx="10052924" cy="5813620"/>
          </a:xfrm>
        </p:spPr>
      </p:pic>
    </p:spTree>
    <p:extLst>
      <p:ext uri="{BB962C8B-B14F-4D97-AF65-F5344CB8AC3E}">
        <p14:creationId xmlns:p14="http://schemas.microsoft.com/office/powerpoint/2010/main" val="40552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75F99FC-F765-499F-B5EC-A0160F225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…tot aan Azië.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D7D56F85-2B58-4F38-8719-F19A679E910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45727"/>
          <a:stretch/>
        </p:blipFill>
        <p:spPr>
          <a:xfrm>
            <a:off x="-28073" y="-28073"/>
            <a:ext cx="10052924" cy="5813620"/>
          </a:xfrm>
        </p:spPr>
      </p:pic>
    </p:spTree>
    <p:extLst>
      <p:ext uri="{BB962C8B-B14F-4D97-AF65-F5344CB8AC3E}">
        <p14:creationId xmlns:p14="http://schemas.microsoft.com/office/powerpoint/2010/main" val="20018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75F99FC-F765-499F-B5EC-A0160F225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Zelfs in gevangenissen verlangen </a:t>
            </a:r>
            <a:r>
              <a:rPr lang="nl-NL"/>
              <a:t>mensen naar Gods </a:t>
            </a:r>
            <a:r>
              <a:rPr lang="nl-NL" dirty="0"/>
              <a:t>Woord.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D7D56F85-2B58-4F38-8719-F19A679E910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r="6770"/>
          <a:stretch/>
        </p:blipFill>
        <p:spPr>
          <a:xfrm>
            <a:off x="-28073" y="-28073"/>
            <a:ext cx="10052924" cy="5813620"/>
          </a:xfrm>
        </p:spPr>
      </p:pic>
    </p:spTree>
    <p:extLst>
      <p:ext uri="{BB962C8B-B14F-4D97-AF65-F5344CB8AC3E}">
        <p14:creationId xmlns:p14="http://schemas.microsoft.com/office/powerpoint/2010/main" val="7060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B630483-95B1-20BD-2B04-9EFF07DB3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Ook onder moslims is de Heere God aan het werk!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0D7B16EC-792A-3404-988F-D86110F52C4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" b="6686"/>
          <a:stretch/>
        </p:blipFill>
        <p:spPr>
          <a:xfrm>
            <a:off x="0" y="0"/>
            <a:ext cx="10052924" cy="5813620"/>
          </a:xfrm>
        </p:spPr>
      </p:pic>
    </p:spTree>
    <p:extLst>
      <p:ext uri="{BB962C8B-B14F-4D97-AF65-F5344CB8AC3E}">
        <p14:creationId xmlns:p14="http://schemas.microsoft.com/office/powerpoint/2010/main" val="42825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E328693-8A85-4DFD-A457-AD35F3997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701" y="1367590"/>
            <a:ext cx="8912146" cy="674347"/>
          </a:xfrm>
        </p:spPr>
        <p:txBody>
          <a:bodyPr/>
          <a:lstStyle/>
          <a:p>
            <a:r>
              <a:rPr lang="nl-NL" sz="2800" dirty="0"/>
              <a:t>Miljoenen vervolgde christenen </a:t>
            </a:r>
          </a:p>
          <a:p>
            <a:r>
              <a:rPr lang="nl-NL" sz="2800" dirty="0"/>
              <a:t>hebben geen eigen Bijbel. </a:t>
            </a:r>
          </a:p>
          <a:p>
            <a:endParaRPr lang="nl-NL" sz="2800" dirty="0"/>
          </a:p>
          <a:p>
            <a:r>
              <a:rPr lang="nl-NL" sz="2800" dirty="0"/>
              <a:t>Door het bezit van een eigen Bijbel kan de vervolging nog heviger worden.</a:t>
            </a:r>
          </a:p>
          <a:p>
            <a:endParaRPr lang="nl-NL" sz="2800" dirty="0"/>
          </a:p>
          <a:p>
            <a:r>
              <a:rPr lang="nl-NL" sz="2800" dirty="0"/>
              <a:t>Toch vragen ze HVC regelmatig om Bijbels. </a:t>
            </a:r>
          </a:p>
        </p:txBody>
      </p:sp>
    </p:spTree>
    <p:extLst>
      <p:ext uri="{BB962C8B-B14F-4D97-AF65-F5344CB8AC3E}">
        <p14:creationId xmlns:p14="http://schemas.microsoft.com/office/powerpoint/2010/main" val="10149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C9D21-E2D8-80D7-A0D7-C2B245DCA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66355B0-2FEB-D678-100A-06BBAE2460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701" y="1367590"/>
            <a:ext cx="8912146" cy="674347"/>
          </a:xfrm>
        </p:spPr>
        <p:txBody>
          <a:bodyPr/>
          <a:lstStyle/>
          <a:p>
            <a:r>
              <a:rPr lang="nl-NL" sz="2800" dirty="0"/>
              <a:t>Daarom organiseert </a:t>
            </a:r>
          </a:p>
          <a:p>
            <a:r>
              <a:rPr lang="nl-NL" sz="2800" dirty="0"/>
              <a:t>Stichting HVC (Hulp Vervolgde Christenen)</a:t>
            </a:r>
          </a:p>
          <a:p>
            <a:r>
              <a:rPr lang="nl-NL" sz="2800" dirty="0"/>
              <a:t>de jaarlijkse potgrondactie ‘Plant een Bijbel’. </a:t>
            </a:r>
          </a:p>
          <a:p>
            <a:endParaRPr lang="nl-NL" sz="2800" dirty="0"/>
          </a:p>
          <a:p>
            <a:r>
              <a:rPr lang="nl-NL" sz="2800" dirty="0"/>
              <a:t>Dankzij deze actie kon HVC al tienduizenden Bijbels uitdelen aan christenen in verdrukking.</a:t>
            </a:r>
          </a:p>
        </p:txBody>
      </p:sp>
    </p:spTree>
    <p:extLst>
      <p:ext uri="{BB962C8B-B14F-4D97-AF65-F5344CB8AC3E}">
        <p14:creationId xmlns:p14="http://schemas.microsoft.com/office/powerpoint/2010/main" val="89566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F9EB211-3DCE-0A71-D8EA-B13187171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De velden zijn wit om te oogsten…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8B4AE7DE-976A-181C-6272-436C007B73E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8190"/>
          <a:stretch/>
        </p:blipFill>
        <p:spPr>
          <a:xfrm>
            <a:off x="0" y="0"/>
            <a:ext cx="10052924" cy="5813620"/>
          </a:xfrm>
        </p:spPr>
      </p:pic>
    </p:spTree>
    <p:extLst>
      <p:ext uri="{BB962C8B-B14F-4D97-AF65-F5344CB8AC3E}">
        <p14:creationId xmlns:p14="http://schemas.microsoft.com/office/powerpoint/2010/main" val="11824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97800-A75F-A152-71E7-1BE43E9B4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4F0D869-00E3-B883-E44F-202F886AC2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…juist in landen waar christenen vervolgd worden.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6AA4D46C-4CFA-34D3-B4C9-5B4469B9E3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r="1366"/>
          <a:stretch/>
        </p:blipFill>
        <p:spPr>
          <a:xfrm>
            <a:off x="0" y="0"/>
            <a:ext cx="10052924" cy="5813620"/>
          </a:xfrm>
        </p:spPr>
      </p:pic>
    </p:spTree>
    <p:extLst>
      <p:ext uri="{BB962C8B-B14F-4D97-AF65-F5344CB8AC3E}">
        <p14:creationId xmlns:p14="http://schemas.microsoft.com/office/powerpoint/2010/main" val="1195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Tite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ondgeno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gem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atj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eheimSchri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marm een ki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rienden in verdrukk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lant een Bijb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eun een evangeli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ponsorpl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1F0B7E67DEE4AB7DE3A894E224A58" ma:contentTypeVersion="15" ma:contentTypeDescription="Een nieuw document maken." ma:contentTypeScope="" ma:versionID="be7d5431869849bfdd2e8cf27ccd17c2">
  <xsd:schema xmlns:xsd="http://www.w3.org/2001/XMLSchema" xmlns:xs="http://www.w3.org/2001/XMLSchema" xmlns:p="http://schemas.microsoft.com/office/2006/metadata/properties" xmlns:ns2="1abc3f4d-b50a-4fe3-9ca8-6717c36efb5a" xmlns:ns3="fb79fa5a-3701-4270-9e62-7fa8b9fd54f6" targetNamespace="http://schemas.microsoft.com/office/2006/metadata/properties" ma:root="true" ma:fieldsID="31c557537dd89db08275ba2e25b4a826" ns2:_="" ns3:_="">
    <xsd:import namespace="1abc3f4d-b50a-4fe3-9ca8-6717c36efb5a"/>
    <xsd:import namespace="fb79fa5a-3701-4270-9e62-7fa8b9fd54f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c3f4d-b50a-4fe3-9ca8-6717c36efb5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897ca3fd-c6b3-4b99-ae8c-2dd91fe149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9fa5a-3701-4270-9e62-7fa8b9fd54f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05c67ab-ffcc-47c7-85a6-9806e999af86}" ma:internalName="TaxCatchAll" ma:showField="CatchAllData" ma:web="fb79fa5a-3701-4270-9e62-7fa8b9fd5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bc3f4d-b50a-4fe3-9ca8-6717c36efb5a">
      <Terms xmlns="http://schemas.microsoft.com/office/infopath/2007/PartnerControls"/>
    </lcf76f155ced4ddcb4097134ff3c332f>
    <TaxCatchAll xmlns="fb79fa5a-3701-4270-9e62-7fa8b9fd54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B870DD-E6C6-4DC7-A080-67C8F51321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bc3f4d-b50a-4fe3-9ca8-6717c36efb5a"/>
    <ds:schemaRef ds:uri="fb79fa5a-3701-4270-9e62-7fa8b9fd5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BE2F47-4DDD-487B-BA0D-CD413FB2A4CC}">
  <ds:schemaRefs>
    <ds:schemaRef ds:uri="http://schemas.microsoft.com/office/2006/metadata/properties"/>
    <ds:schemaRef ds:uri="http://schemas.microsoft.com/office/infopath/2007/PartnerControls"/>
    <ds:schemaRef ds:uri="1abc3f4d-b50a-4fe3-9ca8-6717c36efb5a"/>
    <ds:schemaRef ds:uri="fb79fa5a-3701-4270-9e62-7fa8b9fd54f6"/>
  </ds:schemaRefs>
</ds:datastoreItem>
</file>

<file path=customXml/itemProps3.xml><?xml version="1.0" encoding="utf-8"?>
<ds:datastoreItem xmlns:ds="http://schemas.openxmlformats.org/officeDocument/2006/customXml" ds:itemID="{3EFF43C2-2D44-4AF4-AD18-A79E64BD32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8109</TotalTime>
  <Words>313</Words>
  <Application>Microsoft Office PowerPoint</Application>
  <PresentationFormat>Breedbeeld</PresentationFormat>
  <Paragraphs>40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10</vt:i4>
      </vt:variant>
      <vt:variant>
        <vt:lpstr>Diatitels</vt:lpstr>
      </vt:variant>
      <vt:variant>
        <vt:i4>16</vt:i4>
      </vt:variant>
    </vt:vector>
  </HeadingPairs>
  <TitlesOfParts>
    <vt:vector size="32" baseType="lpstr">
      <vt:lpstr>Calibri</vt:lpstr>
      <vt:lpstr>Open Sans</vt:lpstr>
      <vt:lpstr>Arial</vt:lpstr>
      <vt:lpstr>Marydale</vt:lpstr>
      <vt:lpstr>Museo 500</vt:lpstr>
      <vt:lpstr>MarketPro</vt:lpstr>
      <vt:lpstr>Titel slide</vt:lpstr>
      <vt:lpstr>Algemeen</vt:lpstr>
      <vt:lpstr>Maatjes</vt:lpstr>
      <vt:lpstr>GeheimSchrift</vt:lpstr>
      <vt:lpstr>Omarm een kind</vt:lpstr>
      <vt:lpstr>Vrienden in verdrukking</vt:lpstr>
      <vt:lpstr>Plant een Bijbel</vt:lpstr>
      <vt:lpstr>Steun een evangelist</vt:lpstr>
      <vt:lpstr>Sponsorplan</vt:lpstr>
      <vt:lpstr>Bondgenoten</vt:lpstr>
      <vt:lpstr>De vraag naar Bijbels is groot.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Jullie kunnen me de keel doorsnijden, maar ik blijf christen. Ik heb de God van dit Boek leren kennen</vt:lpstr>
      <vt:lpstr>PowerPoint-presentatie</vt:lpstr>
      <vt:lpstr>PowerPoint-presentatie</vt:lpstr>
      <vt:lpstr>PowerPoint-presentatie</vt:lpstr>
      <vt:lpstr>Doet u ook mee?  Bestel op: www.planteenbijbel.nl</vt:lpstr>
      <vt:lpstr>PowerPoint-presentatie</vt:lpstr>
      <vt:lpstr>Dank u wel!  &gt; planteenbijbel.nl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Dirk van Nifterik | HVC</dc:creator>
  <cp:lastModifiedBy>Anja Koevoet | HVC</cp:lastModifiedBy>
  <cp:revision>237</cp:revision>
  <cp:lastPrinted>2022-03-28T13:09:57Z</cp:lastPrinted>
  <dcterms:created xsi:type="dcterms:W3CDTF">2019-11-25T13:19:34Z</dcterms:created>
  <dcterms:modified xsi:type="dcterms:W3CDTF">2024-02-20T09:24:56Z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0x0101002C41F0B7E67DEE4AB7DE3A894E224A58</vt:lpwstr>
  </property>
  <property fmtid="{D5CDD505-2E9C-101B-9397-08002B2CF9AE}" pid="3" name="MediaServiceImageTags">
    <vt:lpwstr/>
  </property>
</Properties>
</file>