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9" r:id="rId4"/>
    <p:sldMasterId id="2147483701" r:id="rId5"/>
    <p:sldMasterId id="2147483820" r:id="rId6"/>
    <p:sldMasterId id="2147483752" r:id="rId7"/>
    <p:sldMasterId id="2147483735" r:id="rId8"/>
    <p:sldMasterId id="2147483718" r:id="rId9"/>
    <p:sldMasterId id="2147483769" r:id="rId10"/>
    <p:sldMasterId id="2147483786" r:id="rId11"/>
    <p:sldMasterId id="2147483803" r:id="rId12"/>
    <p:sldMasterId id="2147483837" r:id="rId13"/>
  </p:sldMasterIdLst>
  <p:notesMasterIdLst>
    <p:notesMasterId r:id="rId22"/>
  </p:notesMasterIdLst>
  <p:handoutMasterIdLst>
    <p:handoutMasterId r:id="rId23"/>
  </p:handoutMasterIdLst>
  <p:sldIdLst>
    <p:sldId id="408" r:id="rId14"/>
    <p:sldId id="290" r:id="rId15"/>
    <p:sldId id="412" r:id="rId16"/>
    <p:sldId id="417" r:id="rId17"/>
    <p:sldId id="384" r:id="rId18"/>
    <p:sldId id="418" r:id="rId19"/>
    <p:sldId id="421" r:id="rId20"/>
    <p:sldId id="424" r:id="rId21"/>
  </p:sldIdLst>
  <p:sldSz cx="12192000" cy="6858000"/>
  <p:notesSz cx="6797675" cy="9926638"/>
  <p:embeddedFontLst>
    <p:embeddedFont>
      <p:font typeface="Marydale" panose="020B0604020202020204"/>
      <p:regular r:id="rId24"/>
      <p:bold r:id="rId25"/>
    </p:embeddedFont>
    <p:embeddedFont>
      <p:font typeface="Museo 500" panose="02000000000000000000" charset="0"/>
      <p:regular r:id="rId26"/>
      <p: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sca Deelen - Rebel" initials="JD-R" lastIdx="5" clrIdx="0">
    <p:extLst>
      <p:ext uri="{19B8F6BF-5375-455C-9EA6-DF929625EA0E}">
        <p15:presenceInfo xmlns:p15="http://schemas.microsoft.com/office/powerpoint/2012/main" userId="00cb3101ffe0fc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44C"/>
    <a:srgbClr val="3F1F50"/>
    <a:srgbClr val="601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88A0AD-BAAC-49D6-B592-9E768B7FD8C6}" v="5" dt="2026-02-10T11:24:41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6247" autoAdjust="0"/>
  </p:normalViewPr>
  <p:slideViewPr>
    <p:cSldViewPr snapToGrid="0">
      <p:cViewPr varScale="1">
        <p:scale>
          <a:sx n="80" d="100"/>
          <a:sy n="80" d="100"/>
        </p:scale>
        <p:origin x="528" y="5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font" Target="fonts/font3.fntdata"/><Relationship Id="rId21" Type="http://schemas.openxmlformats.org/officeDocument/2006/relationships/slide" Target="slides/slide8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font" Target="fonts/font1.fntdata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tte Klop | HVC" userId="c2cc13df-7945-4b46-bebc-560d86c007aa" providerId="ADAL" clId="{990AB6C5-31DF-432D-AD7F-900672A205F8}"/>
    <pc:docChg chg="undo custSel modSld">
      <pc:chgData name="Lotte Klop | HVC" userId="c2cc13df-7945-4b46-bebc-560d86c007aa" providerId="ADAL" clId="{990AB6C5-31DF-432D-AD7F-900672A205F8}" dt="2026-02-10T11:24:49.442" v="419" actId="20577"/>
      <pc:docMkLst>
        <pc:docMk/>
      </pc:docMkLst>
      <pc:sldChg chg="addSp delSp modSp mod">
        <pc:chgData name="Lotte Klop | HVC" userId="c2cc13df-7945-4b46-bebc-560d86c007aa" providerId="ADAL" clId="{990AB6C5-31DF-432D-AD7F-900672A205F8}" dt="2026-02-10T11:21:20.706" v="250" actId="5793"/>
        <pc:sldMkLst>
          <pc:docMk/>
          <pc:sldMk cId="4055231690" sldId="290"/>
        </pc:sldMkLst>
        <pc:spChg chg="add del mod">
          <ac:chgData name="Lotte Klop | HVC" userId="c2cc13df-7945-4b46-bebc-560d86c007aa" providerId="ADAL" clId="{990AB6C5-31DF-432D-AD7F-900672A205F8}" dt="2026-02-10T11:13:28.262" v="1" actId="931"/>
          <ac:spMkLst>
            <pc:docMk/>
            <pc:sldMk cId="4055231690" sldId="290"/>
            <ac:spMk id="3" creationId="{7C50D771-301D-E356-4029-5E4A4D1940F0}"/>
          </ac:spMkLst>
        </pc:spChg>
        <pc:spChg chg="mod">
          <ac:chgData name="Lotte Klop | HVC" userId="c2cc13df-7945-4b46-bebc-560d86c007aa" providerId="ADAL" clId="{990AB6C5-31DF-432D-AD7F-900672A205F8}" dt="2026-02-10T11:21:20.706" v="250" actId="5793"/>
          <ac:spMkLst>
            <pc:docMk/>
            <pc:sldMk cId="4055231690" sldId="290"/>
            <ac:spMk id="4" creationId="{2F609AE9-EE8E-95C1-2D08-72306ACF29B7}"/>
          </ac:spMkLst>
        </pc:spChg>
        <pc:picChg chg="add mod ord">
          <ac:chgData name="Lotte Klop | HVC" userId="c2cc13df-7945-4b46-bebc-560d86c007aa" providerId="ADAL" clId="{990AB6C5-31DF-432D-AD7F-900672A205F8}" dt="2026-02-10T11:13:28.818" v="3" actId="962"/>
          <ac:picMkLst>
            <pc:docMk/>
            <pc:sldMk cId="4055231690" sldId="290"/>
            <ac:picMk id="6" creationId="{7859BF85-8BD7-BC58-5CE3-6C79F6F0EE12}"/>
          </ac:picMkLst>
        </pc:picChg>
        <pc:picChg chg="del">
          <ac:chgData name="Lotte Klop | HVC" userId="c2cc13df-7945-4b46-bebc-560d86c007aa" providerId="ADAL" clId="{990AB6C5-31DF-432D-AD7F-900672A205F8}" dt="2026-02-10T11:13:02.668" v="0" actId="478"/>
          <ac:picMkLst>
            <pc:docMk/>
            <pc:sldMk cId="4055231690" sldId="290"/>
            <ac:picMk id="14" creationId="{143B5F5F-A491-2E62-C3B1-8C12B8A95A33}"/>
          </ac:picMkLst>
        </pc:picChg>
      </pc:sldChg>
      <pc:sldChg chg="addSp delSp modSp mod">
        <pc:chgData name="Lotte Klop | HVC" userId="c2cc13df-7945-4b46-bebc-560d86c007aa" providerId="ADAL" clId="{990AB6C5-31DF-432D-AD7F-900672A205F8}" dt="2026-02-10T11:14:15.064" v="29" actId="962"/>
        <pc:sldMkLst>
          <pc:docMk/>
          <pc:sldMk cId="4282584855" sldId="384"/>
        </pc:sldMkLst>
        <pc:spChg chg="add del mod">
          <ac:chgData name="Lotte Klop | HVC" userId="c2cc13df-7945-4b46-bebc-560d86c007aa" providerId="ADAL" clId="{990AB6C5-31DF-432D-AD7F-900672A205F8}" dt="2026-02-10T11:14:14.511" v="27" actId="931"/>
          <ac:spMkLst>
            <pc:docMk/>
            <pc:sldMk cId="4282584855" sldId="384"/>
            <ac:spMk id="4" creationId="{8012D78D-EC75-63C7-2185-C3626E655DEF}"/>
          </ac:spMkLst>
        </pc:spChg>
        <pc:picChg chg="add mod ord">
          <ac:chgData name="Lotte Klop | HVC" userId="c2cc13df-7945-4b46-bebc-560d86c007aa" providerId="ADAL" clId="{990AB6C5-31DF-432D-AD7F-900672A205F8}" dt="2026-02-10T11:14:15.064" v="29" actId="962"/>
          <ac:picMkLst>
            <pc:docMk/>
            <pc:sldMk cId="4282584855" sldId="384"/>
            <ac:picMk id="6" creationId="{BA33A2D0-28BA-62EC-2443-25E6039B7A31}"/>
          </ac:picMkLst>
        </pc:picChg>
        <pc:picChg chg="del">
          <ac:chgData name="Lotte Klop | HVC" userId="c2cc13df-7945-4b46-bebc-560d86c007aa" providerId="ADAL" clId="{990AB6C5-31DF-432D-AD7F-900672A205F8}" dt="2026-02-10T11:14:00.156" v="26" actId="478"/>
          <ac:picMkLst>
            <pc:docMk/>
            <pc:sldMk cId="4282584855" sldId="384"/>
            <ac:picMk id="27" creationId="{C4F8B943-4638-B650-BAF1-28ACDD188B86}"/>
          </ac:picMkLst>
        </pc:picChg>
      </pc:sldChg>
      <pc:sldChg chg="addSp delSp modSp mod">
        <pc:chgData name="Lotte Klop | HVC" userId="c2cc13df-7945-4b46-bebc-560d86c007aa" providerId="ADAL" clId="{990AB6C5-31DF-432D-AD7F-900672A205F8}" dt="2026-02-10T11:17:24.356" v="109" actId="688"/>
        <pc:sldMkLst>
          <pc:docMk/>
          <pc:sldMk cId="3144436132" sldId="408"/>
        </pc:sldMkLst>
        <pc:spChg chg="mod">
          <ac:chgData name="Lotte Klop | HVC" userId="c2cc13df-7945-4b46-bebc-560d86c007aa" providerId="ADAL" clId="{990AB6C5-31DF-432D-AD7F-900672A205F8}" dt="2026-02-10T11:17:09.758" v="104" actId="207"/>
          <ac:spMkLst>
            <pc:docMk/>
            <pc:sldMk cId="3144436132" sldId="408"/>
            <ac:spMk id="2" creationId="{EF4579DB-CAE6-69E3-6971-1CF6C5E1BDFD}"/>
          </ac:spMkLst>
        </pc:spChg>
        <pc:spChg chg="mod">
          <ac:chgData name="Lotte Klop | HVC" userId="c2cc13df-7945-4b46-bebc-560d86c007aa" providerId="ADAL" clId="{990AB6C5-31DF-432D-AD7F-900672A205F8}" dt="2026-02-10T11:17:24.356" v="109" actId="688"/>
          <ac:spMkLst>
            <pc:docMk/>
            <pc:sldMk cId="3144436132" sldId="408"/>
            <ac:spMk id="4" creationId="{965E1924-0FCC-77F0-9B90-54BDE2D5B994}"/>
          </ac:spMkLst>
        </pc:spChg>
        <pc:spChg chg="add del mod">
          <ac:chgData name="Lotte Klop | HVC" userId="c2cc13df-7945-4b46-bebc-560d86c007aa" providerId="ADAL" clId="{990AB6C5-31DF-432D-AD7F-900672A205F8}" dt="2026-02-10T11:16:53.521" v="62" actId="931"/>
          <ac:spMkLst>
            <pc:docMk/>
            <pc:sldMk cId="3144436132" sldId="408"/>
            <ac:spMk id="7" creationId="{2596216D-B968-6B8D-B6E7-43853C31D9AE}"/>
          </ac:spMkLst>
        </pc:spChg>
        <pc:picChg chg="del">
          <ac:chgData name="Lotte Klop | HVC" userId="c2cc13df-7945-4b46-bebc-560d86c007aa" providerId="ADAL" clId="{990AB6C5-31DF-432D-AD7F-900672A205F8}" dt="2026-02-10T11:15:08.895" v="44" actId="478"/>
          <ac:picMkLst>
            <pc:docMk/>
            <pc:sldMk cId="3144436132" sldId="408"/>
            <ac:picMk id="6" creationId="{93F8D75C-F9DE-E04F-E21B-0B483EC371F8}"/>
          </ac:picMkLst>
        </pc:picChg>
        <pc:picChg chg="add del mod ord">
          <ac:chgData name="Lotte Klop | HVC" userId="c2cc13df-7945-4b46-bebc-560d86c007aa" providerId="ADAL" clId="{990AB6C5-31DF-432D-AD7F-900672A205F8}" dt="2026-02-10T11:16:50.492" v="61" actId="931"/>
          <ac:picMkLst>
            <pc:docMk/>
            <pc:sldMk cId="3144436132" sldId="408"/>
            <ac:picMk id="9" creationId="{AB7AEE80-D9EE-B4C8-1BF4-AEE51014F8D8}"/>
          </ac:picMkLst>
        </pc:picChg>
        <pc:picChg chg="add mod ord">
          <ac:chgData name="Lotte Klop | HVC" userId="c2cc13df-7945-4b46-bebc-560d86c007aa" providerId="ADAL" clId="{990AB6C5-31DF-432D-AD7F-900672A205F8}" dt="2026-02-10T11:16:55.183" v="63" actId="27614"/>
          <ac:picMkLst>
            <pc:docMk/>
            <pc:sldMk cId="3144436132" sldId="408"/>
            <ac:picMk id="11" creationId="{5B4937FC-DBC4-0DD3-A950-384065FCA932}"/>
          </ac:picMkLst>
        </pc:picChg>
      </pc:sldChg>
      <pc:sldChg chg="addSp modSp mod">
        <pc:chgData name="Lotte Klop | HVC" userId="c2cc13df-7945-4b46-bebc-560d86c007aa" providerId="ADAL" clId="{990AB6C5-31DF-432D-AD7F-900672A205F8}" dt="2026-02-10T11:24:49.442" v="419" actId="20577"/>
        <pc:sldMkLst>
          <pc:docMk/>
          <pc:sldMk cId="122733521" sldId="412"/>
        </pc:sldMkLst>
        <pc:spChg chg="add mod ord">
          <ac:chgData name="Lotte Klop | HVC" userId="c2cc13df-7945-4b46-bebc-560d86c007aa" providerId="ADAL" clId="{990AB6C5-31DF-432D-AD7F-900672A205F8}" dt="2026-02-10T11:24:10.605" v="393" actId="1076"/>
          <ac:spMkLst>
            <pc:docMk/>
            <pc:sldMk cId="122733521" sldId="412"/>
            <ac:spMk id="2" creationId="{8591741A-64F1-8852-C452-26EA4436A8B9}"/>
          </ac:spMkLst>
        </pc:spChg>
        <pc:spChg chg="mod">
          <ac:chgData name="Lotte Klop | HVC" userId="c2cc13df-7945-4b46-bebc-560d86c007aa" providerId="ADAL" clId="{990AB6C5-31DF-432D-AD7F-900672A205F8}" dt="2026-02-10T11:21:37.056" v="298" actId="27636"/>
          <ac:spMkLst>
            <pc:docMk/>
            <pc:sldMk cId="122733521" sldId="412"/>
            <ac:spMk id="8" creationId="{B8639D7A-50B7-7B61-5FE8-956797D03F87}"/>
          </ac:spMkLst>
        </pc:spChg>
        <pc:spChg chg="mod">
          <ac:chgData name="Lotte Klop | HVC" userId="c2cc13df-7945-4b46-bebc-560d86c007aa" providerId="ADAL" clId="{990AB6C5-31DF-432D-AD7F-900672A205F8}" dt="2026-02-10T11:24:49.442" v="419" actId="20577"/>
          <ac:spMkLst>
            <pc:docMk/>
            <pc:sldMk cId="122733521" sldId="412"/>
            <ac:spMk id="12" creationId="{3C616E6F-3B2C-D633-1E68-5671C545E43F}"/>
          </ac:spMkLst>
        </pc:spChg>
      </pc:sldChg>
      <pc:sldChg chg="addSp delSp modSp mod">
        <pc:chgData name="Lotte Klop | HVC" userId="c2cc13df-7945-4b46-bebc-560d86c007aa" providerId="ADAL" clId="{990AB6C5-31DF-432D-AD7F-900672A205F8}" dt="2026-02-10T11:18:54.547" v="144" actId="20577"/>
        <pc:sldMkLst>
          <pc:docMk/>
          <pc:sldMk cId="857036866" sldId="417"/>
        </pc:sldMkLst>
        <pc:spChg chg="mod">
          <ac:chgData name="Lotte Klop | HVC" userId="c2cc13df-7945-4b46-bebc-560d86c007aa" providerId="ADAL" clId="{990AB6C5-31DF-432D-AD7F-900672A205F8}" dt="2026-02-10T11:18:37.364" v="117" actId="255"/>
          <ac:spMkLst>
            <pc:docMk/>
            <pc:sldMk cId="857036866" sldId="417"/>
            <ac:spMk id="2" creationId="{76342D7C-4D51-F445-15E9-F66CB26F5E02}"/>
          </ac:spMkLst>
        </pc:spChg>
        <pc:spChg chg="mod">
          <ac:chgData name="Lotte Klop | HVC" userId="c2cc13df-7945-4b46-bebc-560d86c007aa" providerId="ADAL" clId="{990AB6C5-31DF-432D-AD7F-900672A205F8}" dt="2026-02-10T11:18:54.547" v="144" actId="20577"/>
          <ac:spMkLst>
            <pc:docMk/>
            <pc:sldMk cId="857036866" sldId="417"/>
            <ac:spMk id="4" creationId="{5528938D-362C-945E-7886-9CA815ACCC02}"/>
          </ac:spMkLst>
        </pc:spChg>
        <pc:spChg chg="add del mod">
          <ac:chgData name="Lotte Klop | HVC" userId="c2cc13df-7945-4b46-bebc-560d86c007aa" providerId="ADAL" clId="{990AB6C5-31DF-432D-AD7F-900672A205F8}" dt="2026-02-10T11:18:06.177" v="111" actId="931"/>
          <ac:spMkLst>
            <pc:docMk/>
            <pc:sldMk cId="857036866" sldId="417"/>
            <ac:spMk id="5" creationId="{AFCF2DD8-8B78-4427-5AD2-EB9A23B109FD}"/>
          </ac:spMkLst>
        </pc:spChg>
        <pc:picChg chg="add mod ord">
          <ac:chgData name="Lotte Klop | HVC" userId="c2cc13df-7945-4b46-bebc-560d86c007aa" providerId="ADAL" clId="{990AB6C5-31DF-432D-AD7F-900672A205F8}" dt="2026-02-10T11:18:07.057" v="113" actId="962"/>
          <ac:picMkLst>
            <pc:docMk/>
            <pc:sldMk cId="857036866" sldId="417"/>
            <ac:picMk id="7" creationId="{ACB7100B-5B5F-13DF-C738-10163413A583}"/>
          </ac:picMkLst>
        </pc:picChg>
        <pc:picChg chg="del">
          <ac:chgData name="Lotte Klop | HVC" userId="c2cc13df-7945-4b46-bebc-560d86c007aa" providerId="ADAL" clId="{990AB6C5-31DF-432D-AD7F-900672A205F8}" dt="2026-02-10T11:17:39.889" v="110" actId="478"/>
          <ac:picMkLst>
            <pc:docMk/>
            <pc:sldMk cId="857036866" sldId="417"/>
            <ac:picMk id="11" creationId="{DAB327C5-1047-059B-BBA7-B4155D6E731D}"/>
          </ac:picMkLst>
        </pc:picChg>
      </pc:sldChg>
      <pc:sldChg chg="addSp delSp modSp mod">
        <pc:chgData name="Lotte Klop | HVC" userId="c2cc13df-7945-4b46-bebc-560d86c007aa" providerId="ADAL" clId="{990AB6C5-31DF-432D-AD7F-900672A205F8}" dt="2026-02-10T11:19:54.710" v="160" actId="171"/>
        <pc:sldMkLst>
          <pc:docMk/>
          <pc:sldMk cId="2277699524" sldId="418"/>
        </pc:sldMkLst>
        <pc:grpChg chg="del">
          <ac:chgData name="Lotte Klop | HVC" userId="c2cc13df-7945-4b46-bebc-560d86c007aa" providerId="ADAL" clId="{990AB6C5-31DF-432D-AD7F-900672A205F8}" dt="2026-02-10T11:19:05.453" v="145" actId="478"/>
          <ac:grpSpMkLst>
            <pc:docMk/>
            <pc:sldMk cId="2277699524" sldId="418"/>
            <ac:grpSpMk id="7" creationId="{52A85EFC-7F29-4C7A-B2E7-C97CF3071B4B}"/>
          </ac:grpSpMkLst>
        </pc:grpChg>
        <pc:picChg chg="add del mod">
          <ac:chgData name="Lotte Klop | HVC" userId="c2cc13df-7945-4b46-bebc-560d86c007aa" providerId="ADAL" clId="{990AB6C5-31DF-432D-AD7F-900672A205F8}" dt="2026-02-10T11:19:26.863" v="149" actId="478"/>
          <ac:picMkLst>
            <pc:docMk/>
            <pc:sldMk cId="2277699524" sldId="418"/>
            <ac:picMk id="8" creationId="{6A9F2910-96F9-25C3-3EFD-0E7DF697FEDD}"/>
          </ac:picMkLst>
        </pc:picChg>
        <pc:picChg chg="add mod ord">
          <ac:chgData name="Lotte Klop | HVC" userId="c2cc13df-7945-4b46-bebc-560d86c007aa" providerId="ADAL" clId="{990AB6C5-31DF-432D-AD7F-900672A205F8}" dt="2026-02-10T11:19:48.947" v="157" actId="1076"/>
          <ac:picMkLst>
            <pc:docMk/>
            <pc:sldMk cId="2277699524" sldId="418"/>
            <ac:picMk id="10" creationId="{1ECB02F1-86C0-A983-B084-714A308F579D}"/>
          </ac:picMkLst>
        </pc:picChg>
        <pc:picChg chg="add mod ord">
          <ac:chgData name="Lotte Klop | HVC" userId="c2cc13df-7945-4b46-bebc-560d86c007aa" providerId="ADAL" clId="{990AB6C5-31DF-432D-AD7F-900672A205F8}" dt="2026-02-10T11:19:54.710" v="160" actId="171"/>
          <ac:picMkLst>
            <pc:docMk/>
            <pc:sldMk cId="2277699524" sldId="418"/>
            <ac:picMk id="12" creationId="{FED78E37-D13A-CEA1-793C-3F87AE47F5F6}"/>
          </ac:picMkLst>
        </pc:picChg>
      </pc:sldChg>
      <pc:sldChg chg="addSp delSp modSp mod">
        <pc:chgData name="Lotte Klop | HVC" userId="c2cc13df-7945-4b46-bebc-560d86c007aa" providerId="ADAL" clId="{990AB6C5-31DF-432D-AD7F-900672A205F8}" dt="2026-02-10T11:14:55.141" v="43" actId="1037"/>
        <pc:sldMkLst>
          <pc:docMk/>
          <pc:sldMk cId="3741228344" sldId="421"/>
        </pc:sldMkLst>
        <pc:spChg chg="add del mod">
          <ac:chgData name="Lotte Klop | HVC" userId="c2cc13df-7945-4b46-bebc-560d86c007aa" providerId="ADAL" clId="{990AB6C5-31DF-432D-AD7F-900672A205F8}" dt="2026-02-10T11:14:36.098" v="31" actId="931"/>
          <ac:spMkLst>
            <pc:docMk/>
            <pc:sldMk cId="3741228344" sldId="421"/>
            <ac:spMk id="4" creationId="{A1F84849-052A-95FB-6263-BF761628A13C}"/>
          </ac:spMkLst>
        </pc:spChg>
        <pc:spChg chg="add del mod">
          <ac:chgData name="Lotte Klop | HVC" userId="c2cc13df-7945-4b46-bebc-560d86c007aa" providerId="ADAL" clId="{990AB6C5-31DF-432D-AD7F-900672A205F8}" dt="2026-02-10T11:14:44.170" v="35" actId="931"/>
          <ac:spMkLst>
            <pc:docMk/>
            <pc:sldMk cId="3741228344" sldId="421"/>
            <ac:spMk id="9" creationId="{871D94C1-E18A-42E4-2759-6A690C17758C}"/>
          </ac:spMkLst>
        </pc:spChg>
        <pc:picChg chg="del">
          <ac:chgData name="Lotte Klop | HVC" userId="c2cc13df-7945-4b46-bebc-560d86c007aa" providerId="ADAL" clId="{990AB6C5-31DF-432D-AD7F-900672A205F8}" dt="2026-02-10T11:14:19.909" v="30" actId="478"/>
          <ac:picMkLst>
            <pc:docMk/>
            <pc:sldMk cId="3741228344" sldId="421"/>
            <ac:picMk id="6" creationId="{FF851AA4-1CAA-1EAF-11A0-55B6F248E10B}"/>
          </ac:picMkLst>
        </pc:picChg>
        <pc:picChg chg="add del mod ord">
          <ac:chgData name="Lotte Klop | HVC" userId="c2cc13df-7945-4b46-bebc-560d86c007aa" providerId="ADAL" clId="{990AB6C5-31DF-432D-AD7F-900672A205F8}" dt="2026-02-10T11:14:38.647" v="34" actId="478"/>
          <ac:picMkLst>
            <pc:docMk/>
            <pc:sldMk cId="3741228344" sldId="421"/>
            <ac:picMk id="7" creationId="{5E4C3443-B6DB-1764-8A18-1D6E0B6E4A8E}"/>
          </ac:picMkLst>
        </pc:picChg>
        <pc:picChg chg="add mod ord">
          <ac:chgData name="Lotte Klop | HVC" userId="c2cc13df-7945-4b46-bebc-560d86c007aa" providerId="ADAL" clId="{990AB6C5-31DF-432D-AD7F-900672A205F8}" dt="2026-02-10T11:14:55.141" v="43" actId="1037"/>
          <ac:picMkLst>
            <pc:docMk/>
            <pc:sldMk cId="3741228344" sldId="421"/>
            <ac:picMk id="11" creationId="{12AB9913-9399-06E8-C847-E55B655D424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DB8762E2-F59C-40D3-834C-2A1D7BD976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668B18D-2F7D-491A-88E2-0382D11A18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85EEF-1099-4191-AA52-D08CBA4EE00D}" type="datetimeFigureOut">
              <a:rPr lang="nl-NL" smtClean="0"/>
              <a:t>10-2-2026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4B957C6-22EA-4E54-AB0D-5D5C71DFDB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927BC68-BB9F-4746-9F8C-62FAC77112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7D07E-E855-4D64-B42C-2463434B8E9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024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BA498-1973-4F4D-8356-64960D658C90}" type="datetimeFigureOut">
              <a:rPr lang="nl-NL" smtClean="0"/>
              <a:t>10-2-2026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E5921-DA4E-4480-ABE9-6A7D00A55B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263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D4555659-C513-4B93-86CA-69E0007369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848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66847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01752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00323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165375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54483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17658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174904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9110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47829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0802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090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75333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21849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8330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58766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29429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7909543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0462379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43581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24659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1846840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6387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75743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7749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8229461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94499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67683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70355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79783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01147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98843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462160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142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22649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094536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661673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79914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38573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235133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146473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89781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0409221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92545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7461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1258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41274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72709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820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94121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886686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5872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3612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7884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1657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703080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216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61298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3335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4702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37876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31790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18044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183762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3303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8125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7913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86658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180977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0964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7825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7457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62544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319467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59009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1806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8124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43676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1638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59477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216869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6665397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6184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73878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647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6873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1525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41889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9717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82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1623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56434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406947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39193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4501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9945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722370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94129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41671314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33865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0085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756042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57206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3462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41035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4450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68826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41827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1673842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805999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2855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108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551086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678488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888556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38796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4537496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98136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35235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25465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14559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12218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419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064930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908397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66868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244450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060618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040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23227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+ fot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diagonale hoeken 15">
            <a:extLst>
              <a:ext uri="{FF2B5EF4-FFF2-40B4-BE49-F238E27FC236}">
                <a16:creationId xmlns:a16="http://schemas.microsoft.com/office/drawing/2014/main" id="{9DB76FCF-8ED1-414E-8589-897EAE7824A5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EC9D474-FC75-48C7-9E73-BF25ECE6E25C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C4403176-BECC-4F4D-93CC-222E7414205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71250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3EB597-10FD-4BD2-9ACF-E5A47C023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99" y="2378871"/>
            <a:ext cx="3531668" cy="2342774"/>
          </a:xfrm>
          <a:prstGeom prst="rect">
            <a:avLst/>
          </a:prstGeom>
        </p:spPr>
      </p:pic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F758E456-22D4-48FD-9A6E-46A6E55965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410" y="2462954"/>
            <a:ext cx="3356149" cy="217436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00748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D7948D0-B04F-441E-967C-97A4E522C4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BEB4D9F-4D8C-4787-9637-9CC1F7D27E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664260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 +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: afgeronde diagonale hoeken 12">
            <a:extLst>
              <a:ext uri="{FF2B5EF4-FFF2-40B4-BE49-F238E27FC236}">
                <a16:creationId xmlns:a16="http://schemas.microsoft.com/office/drawing/2014/main" id="{50D748C4-E623-4168-A860-39B3EEB3FD5C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6B06A73-0241-4C14-BBC1-08DA2FA2A568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E08E5B49-6CCF-498C-9C39-262AAAA564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A1DA55D-95E2-4F5F-A71D-C48DCC688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0" b="33090"/>
          <a:stretch/>
        </p:blipFill>
        <p:spPr>
          <a:xfrm>
            <a:off x="959114" y="1194735"/>
            <a:ext cx="6152346" cy="693161"/>
          </a:xfrm>
          <a:prstGeom prst="rect">
            <a:avLst/>
          </a:prstGeom>
        </p:spPr>
      </p:pic>
      <p:sp>
        <p:nvSpPr>
          <p:cNvPr id="17" name="Tijdelijke aanduiding voor tekst 4">
            <a:extLst>
              <a:ext uri="{FF2B5EF4-FFF2-40B4-BE49-F238E27FC236}">
                <a16:creationId xmlns:a16="http://schemas.microsoft.com/office/drawing/2014/main" id="{CA8DA361-7538-4284-83A8-A8DB314016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2000787"/>
            <a:ext cx="8353425" cy="182497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  <a:lvl2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2pPr>
            <a:lvl3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3pPr>
            <a:lvl4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4pPr>
            <a:lvl5pPr>
              <a:defRPr sz="2800">
                <a:solidFill>
                  <a:schemeClr val="bg1"/>
                </a:solidFill>
                <a:latin typeface="MarketPro" panose="03010504020101010101" pitchFamily="66" charset="0"/>
                <a:cs typeface="MarketPro" panose="03010504020101010101" pitchFamily="66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45630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afgeronde diagonale hoeken 8">
            <a:extLst>
              <a:ext uri="{FF2B5EF4-FFF2-40B4-BE49-F238E27FC236}">
                <a16:creationId xmlns:a16="http://schemas.microsoft.com/office/drawing/2014/main" id="{1B796055-D25B-4B13-9019-60B9FA6E3457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221D9E4-9075-4F73-9008-168BFE75C355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BBE6C45-9938-42D3-BA25-9D75352B4DF2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FDE0A1-E5E1-4A74-802D-18C0B7F4EA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085880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3650817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zang 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33D3BA71-80D7-4D46-82D4-D17E823A3B88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0" name="Rechthoek: afgeronde diagonale hoeken 9">
            <a:extLst>
              <a:ext uri="{FF2B5EF4-FFF2-40B4-BE49-F238E27FC236}">
                <a16:creationId xmlns:a16="http://schemas.microsoft.com/office/drawing/2014/main" id="{BECC1B29-F13F-415D-BF93-E94D484BDD1D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6BE0F96-C7EF-4E78-89E4-91AB9E281D9F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56200"/>
            <a:ext cx="8498958" cy="4141867"/>
          </a:xfrm>
          <a:prstGeom prst="rect">
            <a:avLst/>
          </a:prstGeom>
        </p:spPr>
        <p:txBody>
          <a:bodyPr numCol="1"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7671F9D-B7C1-47BC-B18B-CB2DC41EB0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lied</a:t>
            </a:r>
          </a:p>
        </p:txBody>
      </p:sp>
    </p:spTree>
    <p:extLst>
      <p:ext uri="{BB962C8B-B14F-4D97-AF65-F5344CB8AC3E}">
        <p14:creationId xmlns:p14="http://schemas.microsoft.com/office/powerpoint/2010/main" val="1918052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9600">
                <a:solidFill>
                  <a:srgbClr val="3F1F50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23" name="Tijdelijke aanduiding voor afbeelding 6">
            <a:extLst>
              <a:ext uri="{FF2B5EF4-FFF2-40B4-BE49-F238E27FC236}">
                <a16:creationId xmlns:a16="http://schemas.microsoft.com/office/drawing/2014/main" id="{DBEE43C0-51D5-4B1C-98A8-F434EBAFA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63233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e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9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Korte tekst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5" name="Tijdelijke aanduiding voor afbeelding 6">
            <a:extLst>
              <a:ext uri="{FF2B5EF4-FFF2-40B4-BE49-F238E27FC236}">
                <a16:creationId xmlns:a16="http://schemas.microsoft.com/office/drawing/2014/main" id="{38E15E70-924C-4366-8A39-09F8B70E8D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21527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itel 1">
            <a:extLst>
              <a:ext uri="{FF2B5EF4-FFF2-40B4-BE49-F238E27FC236}">
                <a16:creationId xmlns:a16="http://schemas.microsoft.com/office/drawing/2014/main" id="{7F615E57-8AC1-4F6B-B638-6451D54C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788" y="2396028"/>
            <a:ext cx="5238212" cy="2065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>
                <a:solidFill>
                  <a:srgbClr val="3F1F50"/>
                </a:solidFill>
                <a:latin typeface="Marydale" panose="03050502040605030004" pitchFamily="66" charset="0"/>
                <a:cs typeface="MarketPro" panose="03010504020101010101" pitchFamily="66" charset="0"/>
              </a:defRPr>
            </a:lvl1pPr>
          </a:lstStyle>
          <a:p>
            <a:r>
              <a:rPr lang="nl-NL" dirty="0"/>
              <a:t>Tekst en/of quote</a:t>
            </a:r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91D72B8-F699-47C5-BE8D-4E8AD9D7B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89" y="1627953"/>
            <a:ext cx="1157909" cy="57895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E4C3C3-E7E2-406B-B1CA-ADB34C8B3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53789" y="4651091"/>
            <a:ext cx="1157909" cy="578955"/>
          </a:xfrm>
          <a:prstGeom prst="rect">
            <a:avLst/>
          </a:prstGeom>
        </p:spPr>
      </p:pic>
      <p:sp>
        <p:nvSpPr>
          <p:cNvPr id="11" name="Tijdelijke aanduiding voor afbeelding 6">
            <a:extLst>
              <a:ext uri="{FF2B5EF4-FFF2-40B4-BE49-F238E27FC236}">
                <a16:creationId xmlns:a16="http://schemas.microsoft.com/office/drawing/2014/main" id="{B205CF22-D711-4557-9D52-09FC3ACAF5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64819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3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6C01682-E2C9-4EDA-B310-8AC596AD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08" y="628249"/>
            <a:ext cx="3531668" cy="2342774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95241A6A-16DB-4AEF-8A53-75D28DE53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19068" y="727212"/>
            <a:ext cx="3346972" cy="2154527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32346">
            <a:off x="6223640" y="5343232"/>
            <a:ext cx="3362814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1DAA6EF-7DA6-4E2A-B260-81EA4D199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010">
            <a:off x="6109929" y="3051061"/>
            <a:ext cx="3364186" cy="2231673"/>
          </a:xfrm>
          <a:prstGeom prst="rect">
            <a:avLst/>
          </a:prstGeom>
        </p:spPr>
      </p:pic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87AD10C-8EF3-4638-A534-A86A07D4EC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1339709">
            <a:off x="6190760" y="3138532"/>
            <a:ext cx="3195999" cy="2067899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8">
            <a:extLst>
              <a:ext uri="{FF2B5EF4-FFF2-40B4-BE49-F238E27FC236}">
                <a16:creationId xmlns:a16="http://schemas.microsoft.com/office/drawing/2014/main" id="{C98E2D1E-010B-4F6E-B154-687A21568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6184" y="3040946"/>
            <a:ext cx="2083792" cy="27085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11" name="Tijdelijke aanduiding voor tekst 18">
            <a:extLst>
              <a:ext uri="{FF2B5EF4-FFF2-40B4-BE49-F238E27FC236}">
                <a16:creationId xmlns:a16="http://schemas.microsoft.com/office/drawing/2014/main" id="{87B10E5F-5824-416A-8EB8-3E98400D2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8E8A81C8-22E4-48B2-8778-D68247F962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21348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2 stu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A825B98-F089-46AB-ABDC-592E1691D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451">
            <a:off x="842274" y="562768"/>
            <a:ext cx="5519822" cy="4467058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1B4F3412-86E2-4B3A-AA33-D129B8C6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973164">
            <a:off x="1429366" y="1475497"/>
            <a:ext cx="4345638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6B862B-4A2E-4A39-9187-8E111D2E7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918">
            <a:off x="5970135" y="1028145"/>
            <a:ext cx="5317308" cy="4068715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EE03B42-C594-463A-B03C-8C4F634A1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95569">
            <a:off x="6558689" y="1604875"/>
            <a:ext cx="4064000" cy="2641600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59011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60D872-098D-453C-A328-FBDDE96FE5C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28073" y="-28073"/>
            <a:ext cx="10052924" cy="5813620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83986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9" y="-34924"/>
            <a:ext cx="10053920" cy="5819775"/>
          </a:xfrm>
          <a:custGeom>
            <a:avLst/>
            <a:gdLst>
              <a:gd name="connsiteX0" fmla="*/ 841900 w 10053638"/>
              <a:gd name="connsiteY0" fmla="*/ 0 h 5813425"/>
              <a:gd name="connsiteX1" fmla="*/ 10053638 w 10053638"/>
              <a:gd name="connsiteY1" fmla="*/ 0 h 5813425"/>
              <a:gd name="connsiteX2" fmla="*/ 10053638 w 10053638"/>
              <a:gd name="connsiteY2" fmla="*/ 0 h 5813425"/>
              <a:gd name="connsiteX3" fmla="*/ 10053638 w 10053638"/>
              <a:gd name="connsiteY3" fmla="*/ 4971525 h 5813425"/>
              <a:gd name="connsiteX4" fmla="*/ 9211738 w 10053638"/>
              <a:gd name="connsiteY4" fmla="*/ 5813425 h 5813425"/>
              <a:gd name="connsiteX5" fmla="*/ 0 w 10053638"/>
              <a:gd name="connsiteY5" fmla="*/ 5813425 h 5813425"/>
              <a:gd name="connsiteX6" fmla="*/ 0 w 10053638"/>
              <a:gd name="connsiteY6" fmla="*/ 5813425 h 5813425"/>
              <a:gd name="connsiteX7" fmla="*/ 0 w 10053638"/>
              <a:gd name="connsiteY7" fmla="*/ 841900 h 5813425"/>
              <a:gd name="connsiteX8" fmla="*/ 841900 w 10053638"/>
              <a:gd name="connsiteY8" fmla="*/ 0 h 581342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18075 w 10229913"/>
              <a:gd name="connsiteY0" fmla="*/ 0 h 5819775"/>
              <a:gd name="connsiteX1" fmla="*/ 10229913 w 10229913"/>
              <a:gd name="connsiteY1" fmla="*/ 6350 h 5819775"/>
              <a:gd name="connsiteX2" fmla="*/ 10229913 w 10229913"/>
              <a:gd name="connsiteY2" fmla="*/ 6350 h 5819775"/>
              <a:gd name="connsiteX3" fmla="*/ 10229913 w 10229913"/>
              <a:gd name="connsiteY3" fmla="*/ 4977875 h 5819775"/>
              <a:gd name="connsiteX4" fmla="*/ 9388013 w 10229913"/>
              <a:gd name="connsiteY4" fmla="*/ 5819775 h 5819775"/>
              <a:gd name="connsiteX5" fmla="*/ 176275 w 10229913"/>
              <a:gd name="connsiteY5" fmla="*/ 5819775 h 5819775"/>
              <a:gd name="connsiteX6" fmla="*/ 176275 w 10229913"/>
              <a:gd name="connsiteY6" fmla="*/ 5819775 h 5819775"/>
              <a:gd name="connsiteX7" fmla="*/ 176275 w 10229913"/>
              <a:gd name="connsiteY7" fmla="*/ 848250 h 5819775"/>
              <a:gd name="connsiteX8" fmla="*/ 218075 w 10229913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848250 h 5819775"/>
              <a:gd name="connsiteX8" fmla="*/ 237777 w 10249615"/>
              <a:gd name="connsiteY8" fmla="*/ 0 h 5819775"/>
              <a:gd name="connsiteX0" fmla="*/ 237777 w 10249615"/>
              <a:gd name="connsiteY0" fmla="*/ 0 h 5819775"/>
              <a:gd name="connsiteX1" fmla="*/ 10249615 w 10249615"/>
              <a:gd name="connsiteY1" fmla="*/ 6350 h 5819775"/>
              <a:gd name="connsiteX2" fmla="*/ 10249615 w 10249615"/>
              <a:gd name="connsiteY2" fmla="*/ 6350 h 5819775"/>
              <a:gd name="connsiteX3" fmla="*/ 10249615 w 10249615"/>
              <a:gd name="connsiteY3" fmla="*/ 4977875 h 5819775"/>
              <a:gd name="connsiteX4" fmla="*/ 9407715 w 10249615"/>
              <a:gd name="connsiteY4" fmla="*/ 5819775 h 5819775"/>
              <a:gd name="connsiteX5" fmla="*/ 195977 w 10249615"/>
              <a:gd name="connsiteY5" fmla="*/ 5819775 h 5819775"/>
              <a:gd name="connsiteX6" fmla="*/ 195977 w 10249615"/>
              <a:gd name="connsiteY6" fmla="*/ 5819775 h 5819775"/>
              <a:gd name="connsiteX7" fmla="*/ 195977 w 10249615"/>
              <a:gd name="connsiteY7" fmla="*/ 10050 h 5819775"/>
              <a:gd name="connsiteX8" fmla="*/ 237777 w 10249615"/>
              <a:gd name="connsiteY8" fmla="*/ 0 h 5819775"/>
              <a:gd name="connsiteX0" fmla="*/ 768370 w 10780208"/>
              <a:gd name="connsiteY0" fmla="*/ 415869 h 6235644"/>
              <a:gd name="connsiteX1" fmla="*/ 10780208 w 10780208"/>
              <a:gd name="connsiteY1" fmla="*/ 422219 h 6235644"/>
              <a:gd name="connsiteX2" fmla="*/ 10780208 w 10780208"/>
              <a:gd name="connsiteY2" fmla="*/ 422219 h 6235644"/>
              <a:gd name="connsiteX3" fmla="*/ 10780208 w 10780208"/>
              <a:gd name="connsiteY3" fmla="*/ 5393744 h 6235644"/>
              <a:gd name="connsiteX4" fmla="*/ 9938308 w 10780208"/>
              <a:gd name="connsiteY4" fmla="*/ 6235644 h 6235644"/>
              <a:gd name="connsiteX5" fmla="*/ 726570 w 10780208"/>
              <a:gd name="connsiteY5" fmla="*/ 6235644 h 6235644"/>
              <a:gd name="connsiteX6" fmla="*/ 726570 w 10780208"/>
              <a:gd name="connsiteY6" fmla="*/ 6235644 h 6235644"/>
              <a:gd name="connsiteX7" fmla="*/ 726570 w 10780208"/>
              <a:gd name="connsiteY7" fmla="*/ 425919 h 6235644"/>
              <a:gd name="connsiteX8" fmla="*/ 723396 w 10780208"/>
              <a:gd name="connsiteY8" fmla="*/ 425394 h 6235644"/>
              <a:gd name="connsiteX9" fmla="*/ 768370 w 10780208"/>
              <a:gd name="connsiteY9" fmla="*/ 415869 h 6235644"/>
              <a:gd name="connsiteX0" fmla="*/ 929183 w 10941021"/>
              <a:gd name="connsiteY0" fmla="*/ 522169 h 6341944"/>
              <a:gd name="connsiteX1" fmla="*/ 10941021 w 10941021"/>
              <a:gd name="connsiteY1" fmla="*/ 528519 h 6341944"/>
              <a:gd name="connsiteX2" fmla="*/ 10941021 w 10941021"/>
              <a:gd name="connsiteY2" fmla="*/ 528519 h 6341944"/>
              <a:gd name="connsiteX3" fmla="*/ 10941021 w 10941021"/>
              <a:gd name="connsiteY3" fmla="*/ 5500044 h 6341944"/>
              <a:gd name="connsiteX4" fmla="*/ 10099121 w 10941021"/>
              <a:gd name="connsiteY4" fmla="*/ 6341944 h 6341944"/>
              <a:gd name="connsiteX5" fmla="*/ 887383 w 10941021"/>
              <a:gd name="connsiteY5" fmla="*/ 6341944 h 6341944"/>
              <a:gd name="connsiteX6" fmla="*/ 887383 w 10941021"/>
              <a:gd name="connsiteY6" fmla="*/ 6341944 h 6341944"/>
              <a:gd name="connsiteX7" fmla="*/ 887383 w 10941021"/>
              <a:gd name="connsiteY7" fmla="*/ 532219 h 6341944"/>
              <a:gd name="connsiteX8" fmla="*/ 382559 w 10941021"/>
              <a:gd name="connsiteY8" fmla="*/ 201494 h 6341944"/>
              <a:gd name="connsiteX9" fmla="*/ 929183 w 10941021"/>
              <a:gd name="connsiteY9" fmla="*/ 522169 h 6341944"/>
              <a:gd name="connsiteX0" fmla="*/ 2902549 w 10558537"/>
              <a:gd name="connsiteY0" fmla="*/ 496769 h 6341944"/>
              <a:gd name="connsiteX1" fmla="*/ 10558537 w 10558537"/>
              <a:gd name="connsiteY1" fmla="*/ 528519 h 6341944"/>
              <a:gd name="connsiteX2" fmla="*/ 10558537 w 10558537"/>
              <a:gd name="connsiteY2" fmla="*/ 528519 h 6341944"/>
              <a:gd name="connsiteX3" fmla="*/ 10558537 w 10558537"/>
              <a:gd name="connsiteY3" fmla="*/ 5500044 h 6341944"/>
              <a:gd name="connsiteX4" fmla="*/ 9716637 w 10558537"/>
              <a:gd name="connsiteY4" fmla="*/ 6341944 h 6341944"/>
              <a:gd name="connsiteX5" fmla="*/ 504899 w 10558537"/>
              <a:gd name="connsiteY5" fmla="*/ 6341944 h 6341944"/>
              <a:gd name="connsiteX6" fmla="*/ 504899 w 10558537"/>
              <a:gd name="connsiteY6" fmla="*/ 6341944 h 6341944"/>
              <a:gd name="connsiteX7" fmla="*/ 504899 w 10558537"/>
              <a:gd name="connsiteY7" fmla="*/ 532219 h 6341944"/>
              <a:gd name="connsiteX8" fmla="*/ 75 w 10558537"/>
              <a:gd name="connsiteY8" fmla="*/ 201494 h 6341944"/>
              <a:gd name="connsiteX9" fmla="*/ 2902549 w 10558537"/>
              <a:gd name="connsiteY9" fmla="*/ 496769 h 6341944"/>
              <a:gd name="connsiteX0" fmla="*/ 2399557 w 10055545"/>
              <a:gd name="connsiteY0" fmla="*/ 400568 h 6245743"/>
              <a:gd name="connsiteX1" fmla="*/ 10055545 w 10055545"/>
              <a:gd name="connsiteY1" fmla="*/ 432318 h 6245743"/>
              <a:gd name="connsiteX2" fmla="*/ 10055545 w 10055545"/>
              <a:gd name="connsiteY2" fmla="*/ 432318 h 6245743"/>
              <a:gd name="connsiteX3" fmla="*/ 10055545 w 10055545"/>
              <a:gd name="connsiteY3" fmla="*/ 5403843 h 6245743"/>
              <a:gd name="connsiteX4" fmla="*/ 9213645 w 10055545"/>
              <a:gd name="connsiteY4" fmla="*/ 6245743 h 6245743"/>
              <a:gd name="connsiteX5" fmla="*/ 1907 w 10055545"/>
              <a:gd name="connsiteY5" fmla="*/ 6245743 h 6245743"/>
              <a:gd name="connsiteX6" fmla="*/ 1907 w 10055545"/>
              <a:gd name="connsiteY6" fmla="*/ 6245743 h 6245743"/>
              <a:gd name="connsiteX7" fmla="*/ 1907 w 10055545"/>
              <a:gd name="connsiteY7" fmla="*/ 436018 h 6245743"/>
              <a:gd name="connsiteX8" fmla="*/ 316233 w 10055545"/>
              <a:gd name="connsiteY8" fmla="*/ 397393 h 6245743"/>
              <a:gd name="connsiteX9" fmla="*/ 2399557 w 10055545"/>
              <a:gd name="connsiteY9" fmla="*/ 400568 h 6245743"/>
              <a:gd name="connsiteX0" fmla="*/ 2405873 w 10061861"/>
              <a:gd name="connsiteY0" fmla="*/ 74358 h 5919533"/>
              <a:gd name="connsiteX1" fmla="*/ 10061861 w 10061861"/>
              <a:gd name="connsiteY1" fmla="*/ 106108 h 5919533"/>
              <a:gd name="connsiteX2" fmla="*/ 10061861 w 10061861"/>
              <a:gd name="connsiteY2" fmla="*/ 106108 h 5919533"/>
              <a:gd name="connsiteX3" fmla="*/ 10061861 w 10061861"/>
              <a:gd name="connsiteY3" fmla="*/ 5077633 h 5919533"/>
              <a:gd name="connsiteX4" fmla="*/ 9219961 w 10061861"/>
              <a:gd name="connsiteY4" fmla="*/ 5919533 h 5919533"/>
              <a:gd name="connsiteX5" fmla="*/ 8223 w 10061861"/>
              <a:gd name="connsiteY5" fmla="*/ 5919533 h 5919533"/>
              <a:gd name="connsiteX6" fmla="*/ 8223 w 10061861"/>
              <a:gd name="connsiteY6" fmla="*/ 5919533 h 5919533"/>
              <a:gd name="connsiteX7" fmla="*/ 1873 w 10061861"/>
              <a:gd name="connsiteY7" fmla="*/ 655908 h 5919533"/>
              <a:gd name="connsiteX8" fmla="*/ 322549 w 10061861"/>
              <a:gd name="connsiteY8" fmla="*/ 71183 h 5919533"/>
              <a:gd name="connsiteX9" fmla="*/ 2405873 w 10061861"/>
              <a:gd name="connsiteY9" fmla="*/ 74358 h 5919533"/>
              <a:gd name="connsiteX0" fmla="*/ 2465176 w 10121164"/>
              <a:gd name="connsiteY0" fmla="*/ 4900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49001 h 5894176"/>
              <a:gd name="connsiteX0" fmla="*/ 2465176 w 10121164"/>
              <a:gd name="connsiteY0" fmla="*/ 80751 h 5894176"/>
              <a:gd name="connsiteX1" fmla="*/ 10121164 w 10121164"/>
              <a:gd name="connsiteY1" fmla="*/ 80751 h 5894176"/>
              <a:gd name="connsiteX2" fmla="*/ 10121164 w 10121164"/>
              <a:gd name="connsiteY2" fmla="*/ 80751 h 5894176"/>
              <a:gd name="connsiteX3" fmla="*/ 10121164 w 10121164"/>
              <a:gd name="connsiteY3" fmla="*/ 5052276 h 5894176"/>
              <a:gd name="connsiteX4" fmla="*/ 9279264 w 10121164"/>
              <a:gd name="connsiteY4" fmla="*/ 5894176 h 5894176"/>
              <a:gd name="connsiteX5" fmla="*/ 67526 w 10121164"/>
              <a:gd name="connsiteY5" fmla="*/ 5894176 h 5894176"/>
              <a:gd name="connsiteX6" fmla="*/ 67526 w 10121164"/>
              <a:gd name="connsiteY6" fmla="*/ 5894176 h 5894176"/>
              <a:gd name="connsiteX7" fmla="*/ 61176 w 10121164"/>
              <a:gd name="connsiteY7" fmla="*/ 630551 h 5894176"/>
              <a:gd name="connsiteX8" fmla="*/ 852 w 10121164"/>
              <a:gd name="connsiteY8" fmla="*/ 90276 h 5894176"/>
              <a:gd name="connsiteX9" fmla="*/ 2465176 w 10121164"/>
              <a:gd name="connsiteY9" fmla="*/ 80751 h 5894176"/>
              <a:gd name="connsiteX0" fmla="*/ 2414236 w 10070224"/>
              <a:gd name="connsiteY0" fmla="*/ 80751 h 5894176"/>
              <a:gd name="connsiteX1" fmla="*/ 10070224 w 10070224"/>
              <a:gd name="connsiteY1" fmla="*/ 80751 h 5894176"/>
              <a:gd name="connsiteX2" fmla="*/ 10070224 w 10070224"/>
              <a:gd name="connsiteY2" fmla="*/ 80751 h 5894176"/>
              <a:gd name="connsiteX3" fmla="*/ 10070224 w 10070224"/>
              <a:gd name="connsiteY3" fmla="*/ 5052276 h 5894176"/>
              <a:gd name="connsiteX4" fmla="*/ 9228324 w 10070224"/>
              <a:gd name="connsiteY4" fmla="*/ 5894176 h 5894176"/>
              <a:gd name="connsiteX5" fmla="*/ 16586 w 10070224"/>
              <a:gd name="connsiteY5" fmla="*/ 5894176 h 5894176"/>
              <a:gd name="connsiteX6" fmla="*/ 16586 w 10070224"/>
              <a:gd name="connsiteY6" fmla="*/ 5894176 h 5894176"/>
              <a:gd name="connsiteX7" fmla="*/ 10236 w 10070224"/>
              <a:gd name="connsiteY7" fmla="*/ 630551 h 5894176"/>
              <a:gd name="connsiteX8" fmla="*/ 32462 w 10070224"/>
              <a:gd name="connsiteY8" fmla="*/ 90276 h 5894176"/>
              <a:gd name="connsiteX9" fmla="*/ 2414236 w 10070224"/>
              <a:gd name="connsiteY9" fmla="*/ 80751 h 5894176"/>
              <a:gd name="connsiteX0" fmla="*/ 2404000 w 10059988"/>
              <a:gd name="connsiteY0" fmla="*/ 0 h 5813425"/>
              <a:gd name="connsiteX1" fmla="*/ 10059988 w 10059988"/>
              <a:gd name="connsiteY1" fmla="*/ 0 h 5813425"/>
              <a:gd name="connsiteX2" fmla="*/ 10059988 w 10059988"/>
              <a:gd name="connsiteY2" fmla="*/ 0 h 5813425"/>
              <a:gd name="connsiteX3" fmla="*/ 10059988 w 10059988"/>
              <a:gd name="connsiteY3" fmla="*/ 4971525 h 5813425"/>
              <a:gd name="connsiteX4" fmla="*/ 9218088 w 10059988"/>
              <a:gd name="connsiteY4" fmla="*/ 5813425 h 5813425"/>
              <a:gd name="connsiteX5" fmla="*/ 6350 w 10059988"/>
              <a:gd name="connsiteY5" fmla="*/ 5813425 h 5813425"/>
              <a:gd name="connsiteX6" fmla="*/ 6350 w 10059988"/>
              <a:gd name="connsiteY6" fmla="*/ 5813425 h 5813425"/>
              <a:gd name="connsiteX7" fmla="*/ 0 w 10059988"/>
              <a:gd name="connsiteY7" fmla="*/ 549800 h 5813425"/>
              <a:gd name="connsiteX8" fmla="*/ 22226 w 10059988"/>
              <a:gd name="connsiteY8" fmla="*/ 9525 h 5813425"/>
              <a:gd name="connsiteX9" fmla="*/ 2404000 w 10059988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16158 w 10053920"/>
              <a:gd name="connsiteY8" fmla="*/ 95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3458 w 10053920"/>
              <a:gd name="connsiteY8" fmla="*/ 22225 h 5813425"/>
              <a:gd name="connsiteX9" fmla="*/ 2397932 w 10053920"/>
              <a:gd name="connsiteY9" fmla="*/ 0 h 5813425"/>
              <a:gd name="connsiteX0" fmla="*/ 2397932 w 10053920"/>
              <a:gd name="connsiteY0" fmla="*/ 0 h 5813425"/>
              <a:gd name="connsiteX1" fmla="*/ 10053920 w 10053920"/>
              <a:gd name="connsiteY1" fmla="*/ 0 h 5813425"/>
              <a:gd name="connsiteX2" fmla="*/ 10053920 w 10053920"/>
              <a:gd name="connsiteY2" fmla="*/ 0 h 5813425"/>
              <a:gd name="connsiteX3" fmla="*/ 10053920 w 10053920"/>
              <a:gd name="connsiteY3" fmla="*/ 4971525 h 5813425"/>
              <a:gd name="connsiteX4" fmla="*/ 9212020 w 10053920"/>
              <a:gd name="connsiteY4" fmla="*/ 5813425 h 5813425"/>
              <a:gd name="connsiteX5" fmla="*/ 282 w 10053920"/>
              <a:gd name="connsiteY5" fmla="*/ 5813425 h 5813425"/>
              <a:gd name="connsiteX6" fmla="*/ 282 w 10053920"/>
              <a:gd name="connsiteY6" fmla="*/ 5813425 h 5813425"/>
              <a:gd name="connsiteX7" fmla="*/ 6632 w 10053920"/>
              <a:gd name="connsiteY7" fmla="*/ 568850 h 5813425"/>
              <a:gd name="connsiteX8" fmla="*/ 9808 w 10053920"/>
              <a:gd name="connsiteY8" fmla="*/ 3175 h 5813425"/>
              <a:gd name="connsiteX9" fmla="*/ 2397932 w 10053920"/>
              <a:gd name="connsiteY9" fmla="*/ 0 h 5813425"/>
              <a:gd name="connsiteX0" fmla="*/ 2480482 w 10053920"/>
              <a:gd name="connsiteY0" fmla="*/ 0 h 5819775"/>
              <a:gd name="connsiteX1" fmla="*/ 10053920 w 10053920"/>
              <a:gd name="connsiteY1" fmla="*/ 6350 h 5819775"/>
              <a:gd name="connsiteX2" fmla="*/ 10053920 w 10053920"/>
              <a:gd name="connsiteY2" fmla="*/ 6350 h 5819775"/>
              <a:gd name="connsiteX3" fmla="*/ 10053920 w 10053920"/>
              <a:gd name="connsiteY3" fmla="*/ 4977875 h 5819775"/>
              <a:gd name="connsiteX4" fmla="*/ 9212020 w 10053920"/>
              <a:gd name="connsiteY4" fmla="*/ 5819775 h 5819775"/>
              <a:gd name="connsiteX5" fmla="*/ 282 w 10053920"/>
              <a:gd name="connsiteY5" fmla="*/ 5819775 h 5819775"/>
              <a:gd name="connsiteX6" fmla="*/ 282 w 10053920"/>
              <a:gd name="connsiteY6" fmla="*/ 5819775 h 5819775"/>
              <a:gd name="connsiteX7" fmla="*/ 6632 w 10053920"/>
              <a:gd name="connsiteY7" fmla="*/ 575200 h 5819775"/>
              <a:gd name="connsiteX8" fmla="*/ 9808 w 10053920"/>
              <a:gd name="connsiteY8" fmla="*/ 9525 h 5819775"/>
              <a:gd name="connsiteX9" fmla="*/ 2480482 w 10053920"/>
              <a:gd name="connsiteY9" fmla="*/ 0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3920" h="5819775">
                <a:moveTo>
                  <a:pt x="2480482" y="0"/>
                </a:moveTo>
                <a:lnTo>
                  <a:pt x="10053920" y="6350"/>
                </a:lnTo>
                <a:lnTo>
                  <a:pt x="10053920" y="6350"/>
                </a:lnTo>
                <a:lnTo>
                  <a:pt x="10053920" y="4977875"/>
                </a:lnTo>
                <a:cubicBezTo>
                  <a:pt x="10053920" y="5442844"/>
                  <a:pt x="9676989" y="5819775"/>
                  <a:pt x="9212020" y="5819775"/>
                </a:cubicBezTo>
                <a:lnTo>
                  <a:pt x="282" y="5819775"/>
                </a:lnTo>
                <a:lnTo>
                  <a:pt x="282" y="5819775"/>
                </a:lnTo>
                <a:cubicBezTo>
                  <a:pt x="-1835" y="4065233"/>
                  <a:pt x="8749" y="2329742"/>
                  <a:pt x="6632" y="575200"/>
                </a:cubicBezTo>
                <a:cubicBezTo>
                  <a:pt x="14570" y="54500"/>
                  <a:pt x="2841" y="11200"/>
                  <a:pt x="9808" y="9525"/>
                </a:cubicBezTo>
                <a:cubicBezTo>
                  <a:pt x="16775" y="7850"/>
                  <a:pt x="774713" y="10054"/>
                  <a:pt x="2480482" y="0"/>
                </a:cubicBez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26802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dia uit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8">
            <a:extLst>
              <a:ext uri="{FF2B5EF4-FFF2-40B4-BE49-F238E27FC236}">
                <a16:creationId xmlns:a16="http://schemas.microsoft.com/office/drawing/2014/main" id="{C380DC14-34C7-4480-B371-E2B226722D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2347" y="6145993"/>
            <a:ext cx="9423758" cy="270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F1F50"/>
                </a:solidFill>
              </a:defRPr>
            </a:lvl1pPr>
          </a:lstStyle>
          <a:p>
            <a:pPr lvl="0"/>
            <a:r>
              <a:rPr lang="nl-NL" dirty="0"/>
              <a:t>Plaats hier je onderschrift</a:t>
            </a:r>
          </a:p>
        </p:txBody>
      </p:sp>
      <p:sp>
        <p:nvSpPr>
          <p:cNvPr id="6" name="Tijdelijke aanduiding voor media 5">
            <a:extLst>
              <a:ext uri="{FF2B5EF4-FFF2-40B4-BE49-F238E27FC236}">
                <a16:creationId xmlns:a16="http://schemas.microsoft.com/office/drawing/2014/main" id="{7D60DDE2-DA8E-4D96-A2B7-7731466A1936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-28858" y="-34924"/>
            <a:ext cx="12280126" cy="696912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/>
          <a:lstStyle>
            <a:lvl1pPr>
              <a:defRPr lang="nl-NL" dirty="0"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17450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93E9CA6-507C-4187-A663-A306C57EAE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99DF6D4-179B-4A72-B6CC-C3D07E5BFCAB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354E46D-5680-43EE-B888-E871DA360321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3F1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C296C4B4-CDA8-42EA-B9C8-1E49825248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732492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841F23A-4D9C-4C49-A02C-C4C3BAB44F44}"/>
              </a:ext>
            </a:extLst>
          </p:cNvPr>
          <p:cNvSpPr/>
          <p:nvPr userDrawn="1"/>
        </p:nvSpPr>
        <p:spPr>
          <a:xfrm>
            <a:off x="-13387" y="0"/>
            <a:ext cx="1026292" cy="914400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6" name="Rechthoek: afgeronde diagonale hoeken 5">
            <a:extLst>
              <a:ext uri="{FF2B5EF4-FFF2-40B4-BE49-F238E27FC236}">
                <a16:creationId xmlns:a16="http://schemas.microsoft.com/office/drawing/2014/main" id="{1E0CBCA0-2DEE-4BF3-8FBF-71D58BD0E6F2}"/>
              </a:ext>
            </a:extLst>
          </p:cNvPr>
          <p:cNvSpPr/>
          <p:nvPr userDrawn="1"/>
        </p:nvSpPr>
        <p:spPr>
          <a:xfrm>
            <a:off x="-13388" y="0"/>
            <a:ext cx="10036942" cy="5777653"/>
          </a:xfrm>
          <a:prstGeom prst="round2Diag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  <a:solidFill>
                <a:srgbClr val="3F1F50"/>
              </a:solidFill>
            </a:endParaRPr>
          </a:p>
        </p:txBody>
      </p:sp>
      <p:sp>
        <p:nvSpPr>
          <p:cNvPr id="7" name="Tijdelijke aanduiding voor tekst 10">
            <a:extLst>
              <a:ext uri="{FF2B5EF4-FFF2-40B4-BE49-F238E27FC236}">
                <a16:creationId xmlns:a16="http://schemas.microsoft.com/office/drawing/2014/main" id="{5E173923-53FE-4AF4-B0AD-7CA5F7C985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904" y="1548553"/>
            <a:ext cx="9010650" cy="42291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10C6F88-2C4C-402F-A3FB-96BAB379827D}"/>
              </a:ext>
            </a:extLst>
          </p:cNvPr>
          <p:cNvSpPr/>
          <p:nvPr userDrawn="1"/>
        </p:nvSpPr>
        <p:spPr>
          <a:xfrm>
            <a:off x="-13388" y="3239747"/>
            <a:ext cx="10023554" cy="2537906"/>
          </a:xfrm>
          <a:prstGeom prst="rect">
            <a:avLst/>
          </a:pr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D9108ED3-2FDC-431A-9E22-4454766DD4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2904" y="673327"/>
            <a:ext cx="84989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96552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9830EDE-22A1-4733-BC8E-2D8790122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F62DAF-403C-46C8-8AC2-5ECF14896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AB51-01DB-49A8-99D1-25BB484EE7F9}" type="datetimeFigureOut">
              <a:rPr lang="nl-NL" smtClean="0"/>
              <a:t>10-2-2026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E32D66-6AC4-4373-8405-BE4B07116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2F7EBE-DCC7-4B28-BF8E-4D0EB7F10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54C7A-85BC-47C7-BCE3-7BCFAE780036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 descr="Afbeelding met tekening, voedsel&#10;&#10;Automatisch gegenereerde beschrijving">
            <a:extLst>
              <a:ext uri="{FF2B5EF4-FFF2-40B4-BE49-F238E27FC236}">
                <a16:creationId xmlns:a16="http://schemas.microsoft.com/office/drawing/2014/main" id="{6C552EBA-1EFF-4E0A-8F91-97C9AD58A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3" t="33100" r="26439" b="36993"/>
          <a:stretch/>
        </p:blipFill>
        <p:spPr>
          <a:xfrm>
            <a:off x="6096000" y="2225123"/>
            <a:ext cx="4961468" cy="2001354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C98607C0-43CA-4118-A942-C6CDA3B27A98}"/>
              </a:ext>
            </a:extLst>
          </p:cNvPr>
          <p:cNvSpPr/>
          <p:nvPr userDrawn="1"/>
        </p:nvSpPr>
        <p:spPr>
          <a:xfrm>
            <a:off x="-262682" y="6122287"/>
            <a:ext cx="59174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600" b="1" dirty="0">
                <a:solidFill>
                  <a:srgbClr val="3F1F50"/>
                </a:solidFill>
                <a:latin typeface="+mj-lt"/>
              </a:rPr>
              <a:t>Stichting HVC helpt vervolgde christenen</a:t>
            </a:r>
          </a:p>
        </p:txBody>
      </p:sp>
    </p:spTree>
    <p:extLst>
      <p:ext uri="{BB962C8B-B14F-4D97-AF65-F5344CB8AC3E}">
        <p14:creationId xmlns:p14="http://schemas.microsoft.com/office/powerpoint/2010/main" val="175967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182908-9ED2-431B-892D-5A2B9D7D3E5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421" y="5927168"/>
            <a:ext cx="1637653" cy="6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9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709879-8B67-494A-900A-1F93F4B0CA0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036" y="5760170"/>
            <a:ext cx="2792210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2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C68919A-041D-4F59-8E12-73ADA881423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383" y="5900641"/>
            <a:ext cx="1335617" cy="6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6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D93355D-6AA4-40B0-A03B-C1EBA05EEF5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2" y="5844540"/>
            <a:ext cx="1611627" cy="8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2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627FDBC-C1EE-4373-825D-786AD5FA5CF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382" y="5761576"/>
            <a:ext cx="1613747" cy="80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8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E03B841-71DA-4DCF-93F1-560EB8869E8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539" y="5839892"/>
            <a:ext cx="1457113" cy="7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5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441158F-8480-4A52-9C47-F42061629098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626" y="5839891"/>
            <a:ext cx="1457114" cy="7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7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5000BF5-298F-457C-AC01-529B7DEA6B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80" y="5838832"/>
            <a:ext cx="1459230" cy="7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C474E4F-F66D-455C-8D0A-9786936F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5" b="4571"/>
          <a:stretch/>
        </p:blipFill>
        <p:spPr>
          <a:xfrm>
            <a:off x="0" y="623454"/>
            <a:ext cx="12192000" cy="62345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78040B3-C68C-49A1-8201-4CD0D3A2075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190" y="5907404"/>
            <a:ext cx="1516380" cy="7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5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965E1924-0FCC-77F0-9B90-54BDE2D5B994}"/>
              </a:ext>
            </a:extLst>
          </p:cNvPr>
          <p:cNvSpPr/>
          <p:nvPr/>
        </p:nvSpPr>
        <p:spPr>
          <a:xfrm>
            <a:off x="6594672" y="3732245"/>
            <a:ext cx="3976911" cy="830425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4579DB-CAE6-69E3-6971-1CF6C5E1B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2" y="2358320"/>
            <a:ext cx="5238212" cy="2065943"/>
          </a:xfrm>
        </p:spPr>
        <p:txBody>
          <a:bodyPr/>
          <a:lstStyle/>
          <a:p>
            <a:r>
              <a:rPr lang="nl-NL" sz="5400" dirty="0"/>
              <a:t>Hun diepste wens is een </a:t>
            </a:r>
            <a:r>
              <a:rPr lang="nl-NL" sz="5400" dirty="0">
                <a:solidFill>
                  <a:schemeClr val="bg1"/>
                </a:solidFill>
              </a:rPr>
              <a:t>eigen Bijbel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D50DB8-E141-7246-125A-11368DE0DF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Stichting HVC (Hulp Vervolgde Christenen)</a:t>
            </a:r>
          </a:p>
        </p:txBody>
      </p:sp>
      <p:pic>
        <p:nvPicPr>
          <p:cNvPr id="11" name="Tijdelijke aanduiding voor afbeelding 10" descr="Afbeelding met kleding, persoon, Menselijk gezicht, buitenshuis&#10;&#10;Door AI gegenereerde inhoud is mogelijk onjuist.">
            <a:extLst>
              <a:ext uri="{FF2B5EF4-FFF2-40B4-BE49-F238E27FC236}">
                <a16:creationId xmlns:a16="http://schemas.microsoft.com/office/drawing/2014/main" id="{5B4937FC-DBC4-0DD3-A950-384065FCA93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r="17587"/>
          <a:stretch>
            <a:fillRect/>
          </a:stretch>
        </p:blipFill>
        <p:spPr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443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F609AE9-EE8E-95C1-2D08-72306ACF2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599" y="2396028"/>
            <a:ext cx="5250650" cy="2065943"/>
          </a:xfrm>
        </p:spPr>
        <p:txBody>
          <a:bodyPr/>
          <a:lstStyle/>
          <a:p>
            <a:r>
              <a:rPr lang="nl-NL" sz="4400" dirty="0"/>
              <a:t>Lang was </a:t>
            </a:r>
            <a:r>
              <a:rPr lang="nl-NL" sz="4400" dirty="0" err="1"/>
              <a:t>Amjaad</a:t>
            </a:r>
            <a:r>
              <a:rPr lang="nl-NL" sz="4400" dirty="0"/>
              <a:t> op zoek naar de waarheid</a:t>
            </a:r>
            <a:br>
              <a:rPr lang="nl-NL" sz="4400" dirty="0"/>
            </a:br>
            <a:br>
              <a:rPr lang="nl-NL" sz="4400" dirty="0"/>
            </a:br>
            <a:r>
              <a:rPr lang="nl-NL" sz="4400" dirty="0"/>
              <a:t>Tot hij een dominee ontmoette…</a:t>
            </a:r>
          </a:p>
        </p:txBody>
      </p:sp>
      <p:pic>
        <p:nvPicPr>
          <p:cNvPr id="6" name="Tijdelijke aanduiding voor afbeelding 5" descr="Afbeelding met kleding, persoon, Menselijk gezicht, boek&#10;&#10;Door AI gegenereerde inhoud is mogelijk onjuist.">
            <a:extLst>
              <a:ext uri="{FF2B5EF4-FFF2-40B4-BE49-F238E27FC236}">
                <a16:creationId xmlns:a16="http://schemas.microsoft.com/office/drawing/2014/main" id="{7859BF85-8BD7-BC58-5CE3-6C79F6F0EE1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r="16455"/>
          <a:stretch>
            <a:fillRect/>
          </a:stretch>
        </p:blipFill>
        <p:spPr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52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B8639D7A-50B7-7B61-5FE8-956797D03F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…die hem vertelde over Jezus Christus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591741A-64F1-8852-C452-26EA4436A8B9}"/>
              </a:ext>
            </a:extLst>
          </p:cNvPr>
          <p:cNvSpPr/>
          <p:nvPr/>
        </p:nvSpPr>
        <p:spPr>
          <a:xfrm>
            <a:off x="2587107" y="3385923"/>
            <a:ext cx="4851918" cy="373225"/>
          </a:xfrm>
          <a:prstGeom prst="rect">
            <a:avLst/>
          </a:prstGeom>
          <a:solidFill>
            <a:srgbClr val="E734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3C616E6F-3B2C-D633-1E68-5671C545E4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2904" y="1587727"/>
            <a:ext cx="8498958" cy="41569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De dominee werd een vriend en gaf hem een Bijbel; een cadeau dat </a:t>
            </a:r>
            <a:r>
              <a:rPr lang="nl-NL" dirty="0" err="1"/>
              <a:t>Amjaads</a:t>
            </a:r>
            <a:r>
              <a:rPr lang="nl-NL" dirty="0"/>
              <a:t> leven voorgoed zou veranderen. Urenlang las hij erin.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 err="1"/>
              <a:t>Amjaad</a:t>
            </a:r>
            <a:r>
              <a:rPr lang="nl-NL" dirty="0"/>
              <a:t> kwam tot geloof, maar niemand in zijn omgeving weet dat hij christen is geworden. Uit angst voor vervolging leest hij zijn Bijbel in het geheim.  </a:t>
            </a:r>
            <a:r>
              <a:rPr lang="nl-NL" b="1" dirty="0"/>
              <a:t>De Bijbel is zijn meest dierbare bezit. 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>
              <a:lnSpc>
                <a:spcPct val="100000"/>
              </a:lnSpc>
            </a:pPr>
            <a:r>
              <a:rPr lang="nl-NL" dirty="0"/>
              <a:t>Veel vervolgde christenen hebben geen eigen Bijbel. Zij zouden er ook graag een hebben, net als </a:t>
            </a:r>
            <a:r>
              <a:rPr lang="nl-NL" dirty="0" err="1"/>
              <a:t>Amjaad</a:t>
            </a:r>
            <a:r>
              <a:rPr lang="nl-NL" dirty="0"/>
              <a:t>. </a:t>
            </a:r>
            <a:r>
              <a:rPr lang="nl-NL"/>
              <a:t>Het is hun diepste wens.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73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342D7C-4D51-F445-15E9-F66CB26F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01" y="2396028"/>
            <a:ext cx="5238212" cy="20659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3600" dirty="0" err="1"/>
              <a:t>Amjaad</a:t>
            </a:r>
            <a:r>
              <a:rPr lang="nl-NL" sz="3600" dirty="0"/>
              <a:t> heeft het zwaar, maar hij is trouw aan God. Bid alstublieft voor hem!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528938D-362C-945E-7886-9CA815ACC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HVC-veldwerker uit Pakistan</a:t>
            </a:r>
          </a:p>
        </p:txBody>
      </p:sp>
      <p:pic>
        <p:nvPicPr>
          <p:cNvPr id="7" name="Tijdelijke aanduiding voor afbeelding 6" descr="Afbeelding met tekst, Snack, voedsel, Verpakking en etiketten&#10;&#10;Door AI gegenereerde inhoud is mogelijk onjuist.">
            <a:extLst>
              <a:ext uri="{FF2B5EF4-FFF2-40B4-BE49-F238E27FC236}">
                <a16:creationId xmlns:a16="http://schemas.microsoft.com/office/drawing/2014/main" id="{ACB7100B-5B5F-13DF-C738-10163413A58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r="13517"/>
          <a:stretch>
            <a:fillRect/>
          </a:stretch>
        </p:blipFill>
        <p:spPr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70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B630483-95B1-20BD-2B04-9EFF07DB3C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Miljoenen vervolgde christenen vragen om een Bijbel.</a:t>
            </a:r>
          </a:p>
        </p:txBody>
      </p:sp>
      <p:pic>
        <p:nvPicPr>
          <p:cNvPr id="6" name="Tijdelijke aanduiding voor afbeelding 5" descr="Afbeelding met kleding, persoon, hemel, buitenshuis&#10;&#10;Door AI gegenereerde inhoud is mogelijk onjuist.">
            <a:extLst>
              <a:ext uri="{FF2B5EF4-FFF2-40B4-BE49-F238E27FC236}">
                <a16:creationId xmlns:a16="http://schemas.microsoft.com/office/drawing/2014/main" id="{BA33A2D0-28BA-62EC-2443-25E6039B7A3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" b="6651"/>
          <a:stretch>
            <a:fillRect/>
          </a:stretch>
        </p:blipFill>
        <p:spPr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4575977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808370"/>
              <a:gd name="connsiteX1" fmla="*/ 5592825 w 5592825"/>
              <a:gd name="connsiteY1" fmla="*/ 2327 h 5808370"/>
              <a:gd name="connsiteX2" fmla="*/ 5592825 w 5592825"/>
              <a:gd name="connsiteY2" fmla="*/ 2327 h 5808370"/>
              <a:gd name="connsiteX3" fmla="*/ 5592825 w 5592825"/>
              <a:gd name="connsiteY3" fmla="*/ 4730642 h 5808370"/>
              <a:gd name="connsiteX4" fmla="*/ 4575977 w 5592825"/>
              <a:gd name="connsiteY4" fmla="*/ 5761406 h 5808370"/>
              <a:gd name="connsiteX5" fmla="*/ 4825 w 5592825"/>
              <a:gd name="connsiteY5" fmla="*/ 5747490 h 5808370"/>
              <a:gd name="connsiteX6" fmla="*/ 4825 w 5592825"/>
              <a:gd name="connsiteY6" fmla="*/ 5747490 h 5808370"/>
              <a:gd name="connsiteX7" fmla="*/ 4825 w 5592825"/>
              <a:gd name="connsiteY7" fmla="*/ 0 h 5808370"/>
              <a:gd name="connsiteX8" fmla="*/ 2498 w 5592825"/>
              <a:gd name="connsiteY8" fmla="*/ 2327 h 5808370"/>
              <a:gd name="connsiteX0" fmla="*/ 2498 w 5647610"/>
              <a:gd name="connsiteY0" fmla="*/ 2327 h 5808370"/>
              <a:gd name="connsiteX1" fmla="*/ 5592825 w 5647610"/>
              <a:gd name="connsiteY1" fmla="*/ 2327 h 5808370"/>
              <a:gd name="connsiteX2" fmla="*/ 5592825 w 5647610"/>
              <a:gd name="connsiteY2" fmla="*/ 2327 h 5808370"/>
              <a:gd name="connsiteX3" fmla="*/ 5592825 w 5647610"/>
              <a:gd name="connsiteY3" fmla="*/ 4730642 h 5808370"/>
              <a:gd name="connsiteX4" fmla="*/ 5069794 w 5647610"/>
              <a:gd name="connsiteY4" fmla="*/ 5761406 h 5808370"/>
              <a:gd name="connsiteX5" fmla="*/ 4825 w 5647610"/>
              <a:gd name="connsiteY5" fmla="*/ 5747490 h 5808370"/>
              <a:gd name="connsiteX6" fmla="*/ 4825 w 5647610"/>
              <a:gd name="connsiteY6" fmla="*/ 5747490 h 5808370"/>
              <a:gd name="connsiteX7" fmla="*/ 4825 w 5647610"/>
              <a:gd name="connsiteY7" fmla="*/ 0 h 5808370"/>
              <a:gd name="connsiteX8" fmla="*/ 2498 w 5647610"/>
              <a:gd name="connsiteY8" fmla="*/ 2327 h 5808370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1406"/>
              <a:gd name="connsiteX1" fmla="*/ 5592825 w 5592825"/>
              <a:gd name="connsiteY1" fmla="*/ 2327 h 5761406"/>
              <a:gd name="connsiteX2" fmla="*/ 5592825 w 5592825"/>
              <a:gd name="connsiteY2" fmla="*/ 2327 h 5761406"/>
              <a:gd name="connsiteX3" fmla="*/ 5592825 w 5592825"/>
              <a:gd name="connsiteY3" fmla="*/ 4730642 h 5761406"/>
              <a:gd name="connsiteX4" fmla="*/ 5069794 w 5592825"/>
              <a:gd name="connsiteY4" fmla="*/ 5761406 h 5761406"/>
              <a:gd name="connsiteX5" fmla="*/ 4825 w 5592825"/>
              <a:gd name="connsiteY5" fmla="*/ 5747490 h 5761406"/>
              <a:gd name="connsiteX6" fmla="*/ 4825 w 5592825"/>
              <a:gd name="connsiteY6" fmla="*/ 5747490 h 5761406"/>
              <a:gd name="connsiteX7" fmla="*/ 4825 w 5592825"/>
              <a:gd name="connsiteY7" fmla="*/ 0 h 5761406"/>
              <a:gd name="connsiteX8" fmla="*/ 2498 w 5592825"/>
              <a:gd name="connsiteY8" fmla="*/ 2327 h 5761406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66727"/>
              <a:gd name="connsiteX1" fmla="*/ 5592825 w 5592825"/>
              <a:gd name="connsiteY1" fmla="*/ 2327 h 5766727"/>
              <a:gd name="connsiteX2" fmla="*/ 5592825 w 5592825"/>
              <a:gd name="connsiteY2" fmla="*/ 2327 h 5766727"/>
              <a:gd name="connsiteX3" fmla="*/ 5592825 w 5592825"/>
              <a:gd name="connsiteY3" fmla="*/ 4730642 h 5766727"/>
              <a:gd name="connsiteX4" fmla="*/ 5012930 w 5592825"/>
              <a:gd name="connsiteY4" fmla="*/ 5766727 h 5766727"/>
              <a:gd name="connsiteX5" fmla="*/ 4825 w 5592825"/>
              <a:gd name="connsiteY5" fmla="*/ 5747490 h 5766727"/>
              <a:gd name="connsiteX6" fmla="*/ 4825 w 5592825"/>
              <a:gd name="connsiteY6" fmla="*/ 5747490 h 5766727"/>
              <a:gd name="connsiteX7" fmla="*/ 4825 w 5592825"/>
              <a:gd name="connsiteY7" fmla="*/ 0 h 5766727"/>
              <a:gd name="connsiteX8" fmla="*/ 2498 w 5592825"/>
              <a:gd name="connsiteY8" fmla="*/ 2327 h 5766727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66801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2825"/>
              <a:gd name="connsiteY0" fmla="*/ 2327 h 5750765"/>
              <a:gd name="connsiteX1" fmla="*/ 5592825 w 5592825"/>
              <a:gd name="connsiteY1" fmla="*/ 2327 h 5750765"/>
              <a:gd name="connsiteX2" fmla="*/ 5592825 w 5592825"/>
              <a:gd name="connsiteY2" fmla="*/ 2327 h 5750765"/>
              <a:gd name="connsiteX3" fmla="*/ 5592825 w 5592825"/>
              <a:gd name="connsiteY3" fmla="*/ 4730642 h 5750765"/>
              <a:gd name="connsiteX4" fmla="*/ 5045025 w 5592825"/>
              <a:gd name="connsiteY4" fmla="*/ 5750765 h 5750765"/>
              <a:gd name="connsiteX5" fmla="*/ 4825 w 5592825"/>
              <a:gd name="connsiteY5" fmla="*/ 5747490 h 5750765"/>
              <a:gd name="connsiteX6" fmla="*/ 4825 w 5592825"/>
              <a:gd name="connsiteY6" fmla="*/ 5747490 h 5750765"/>
              <a:gd name="connsiteX7" fmla="*/ 4825 w 5592825"/>
              <a:gd name="connsiteY7" fmla="*/ 0 h 5750765"/>
              <a:gd name="connsiteX8" fmla="*/ 2498 w 5592825"/>
              <a:gd name="connsiteY8" fmla="*/ 2327 h 5750765"/>
              <a:gd name="connsiteX0" fmla="*/ 2498 w 5593127"/>
              <a:gd name="connsiteY0" fmla="*/ 2327 h 5750765"/>
              <a:gd name="connsiteX1" fmla="*/ 5592825 w 5593127"/>
              <a:gd name="connsiteY1" fmla="*/ 2327 h 5750765"/>
              <a:gd name="connsiteX2" fmla="*/ 5592825 w 5593127"/>
              <a:gd name="connsiteY2" fmla="*/ 2327 h 5750765"/>
              <a:gd name="connsiteX3" fmla="*/ 5592825 w 5593127"/>
              <a:gd name="connsiteY3" fmla="*/ 4730642 h 5750765"/>
              <a:gd name="connsiteX4" fmla="*/ 5045025 w 5593127"/>
              <a:gd name="connsiteY4" fmla="*/ 5750765 h 5750765"/>
              <a:gd name="connsiteX5" fmla="*/ 4825 w 5593127"/>
              <a:gd name="connsiteY5" fmla="*/ 5747490 h 5750765"/>
              <a:gd name="connsiteX6" fmla="*/ 4825 w 5593127"/>
              <a:gd name="connsiteY6" fmla="*/ 5747490 h 5750765"/>
              <a:gd name="connsiteX7" fmla="*/ 4825 w 5593127"/>
              <a:gd name="connsiteY7" fmla="*/ 0 h 5750765"/>
              <a:gd name="connsiteX8" fmla="*/ 2498 w 5593127"/>
              <a:gd name="connsiteY8" fmla="*/ 2327 h 5750765"/>
              <a:gd name="connsiteX0" fmla="*/ 2498 w 5593097"/>
              <a:gd name="connsiteY0" fmla="*/ 2327 h 5750765"/>
              <a:gd name="connsiteX1" fmla="*/ 5592825 w 5593097"/>
              <a:gd name="connsiteY1" fmla="*/ 2327 h 5750765"/>
              <a:gd name="connsiteX2" fmla="*/ 5592825 w 5593097"/>
              <a:gd name="connsiteY2" fmla="*/ 2327 h 5750765"/>
              <a:gd name="connsiteX3" fmla="*/ 5592825 w 5593097"/>
              <a:gd name="connsiteY3" fmla="*/ 4730642 h 5750765"/>
              <a:gd name="connsiteX4" fmla="*/ 5045025 w 5593097"/>
              <a:gd name="connsiteY4" fmla="*/ 5750765 h 5750765"/>
              <a:gd name="connsiteX5" fmla="*/ 4825 w 5593097"/>
              <a:gd name="connsiteY5" fmla="*/ 5747490 h 5750765"/>
              <a:gd name="connsiteX6" fmla="*/ 4825 w 5593097"/>
              <a:gd name="connsiteY6" fmla="*/ 5747490 h 5750765"/>
              <a:gd name="connsiteX7" fmla="*/ 4825 w 5593097"/>
              <a:gd name="connsiteY7" fmla="*/ 0 h 5750765"/>
              <a:gd name="connsiteX8" fmla="*/ 2498 w 5593097"/>
              <a:gd name="connsiteY8" fmla="*/ 2327 h 5750765"/>
              <a:gd name="connsiteX0" fmla="*/ 2498 w 5593546"/>
              <a:gd name="connsiteY0" fmla="*/ 2327 h 5750765"/>
              <a:gd name="connsiteX1" fmla="*/ 5592825 w 5593546"/>
              <a:gd name="connsiteY1" fmla="*/ 2327 h 5750765"/>
              <a:gd name="connsiteX2" fmla="*/ 5592825 w 5593546"/>
              <a:gd name="connsiteY2" fmla="*/ 2327 h 5750765"/>
              <a:gd name="connsiteX3" fmla="*/ 5592825 w 5593546"/>
              <a:gd name="connsiteY3" fmla="*/ 4730642 h 5750765"/>
              <a:gd name="connsiteX4" fmla="*/ 5045025 w 5593546"/>
              <a:gd name="connsiteY4" fmla="*/ 5750765 h 5750765"/>
              <a:gd name="connsiteX5" fmla="*/ 4825 w 5593546"/>
              <a:gd name="connsiteY5" fmla="*/ 5747490 h 5750765"/>
              <a:gd name="connsiteX6" fmla="*/ 4825 w 5593546"/>
              <a:gd name="connsiteY6" fmla="*/ 5747490 h 5750765"/>
              <a:gd name="connsiteX7" fmla="*/ 4825 w 5593546"/>
              <a:gd name="connsiteY7" fmla="*/ 0 h 5750765"/>
              <a:gd name="connsiteX8" fmla="*/ 2498 w 5593546"/>
              <a:gd name="connsiteY8" fmla="*/ 2327 h 575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3546" h="5750765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607650" y="5250331"/>
                  <a:pt x="5392835" y="5744051"/>
                  <a:pt x="5045025" y="5750765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25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F11CB54D-1AF3-FEBB-8DB2-69FC7F9568CA}"/>
              </a:ext>
            </a:extLst>
          </p:cNvPr>
          <p:cNvSpPr txBox="1">
            <a:spLocks/>
          </p:cNvSpPr>
          <p:nvPr/>
        </p:nvSpPr>
        <p:spPr>
          <a:xfrm>
            <a:off x="989816" y="3291415"/>
            <a:ext cx="5868644" cy="11070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U koopt potgrond en u geeft daarmee een vervolgde christen een eigen Bijbel. </a:t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56E42B5D-4D23-A98F-089E-BB64E6F730FA}"/>
              </a:ext>
            </a:extLst>
          </p:cNvPr>
          <p:cNvSpPr txBox="1">
            <a:spLocks/>
          </p:cNvSpPr>
          <p:nvPr/>
        </p:nvSpPr>
        <p:spPr>
          <a:xfrm>
            <a:off x="989816" y="1123972"/>
            <a:ext cx="8912146" cy="13173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Daarom organiseert </a:t>
            </a:r>
          </a:p>
          <a:p>
            <a:r>
              <a:rPr lang="nl-NL" dirty="0"/>
              <a:t>Stichting HVC (Hulp Vervolgde Christenen)</a:t>
            </a:r>
          </a:p>
          <a:p>
            <a:r>
              <a:rPr lang="nl-NL" dirty="0"/>
              <a:t>de jaarlijkse potgrondactie ‘Plant een Bijbel’. </a:t>
            </a:r>
          </a:p>
        </p:txBody>
      </p:sp>
      <p:pic>
        <p:nvPicPr>
          <p:cNvPr id="10" name="Afbeelding 9" descr="Afbeelding met tekst, boek, persoon, buitenshuis&#10;&#10;Door AI gegenereerde inhoud is mogelijk onjuist.">
            <a:extLst>
              <a:ext uri="{FF2B5EF4-FFF2-40B4-BE49-F238E27FC236}">
                <a16:creationId xmlns:a16="http://schemas.microsoft.com/office/drawing/2014/main" id="{1ECB02F1-86C0-A983-B084-714A308F5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400">
            <a:off x="8465206" y="416686"/>
            <a:ext cx="2286771" cy="3429001"/>
          </a:xfrm>
          <a:prstGeom prst="rect">
            <a:avLst/>
          </a:prstGeom>
        </p:spPr>
      </p:pic>
      <p:pic>
        <p:nvPicPr>
          <p:cNvPr id="12" name="Afbeelding 11" descr="Afbeelding met tekst, boek, persoon, buitenshuis&#10;&#10;Door AI gegenereerde inhoud is mogelijk onjuist.">
            <a:extLst>
              <a:ext uri="{FF2B5EF4-FFF2-40B4-BE49-F238E27FC236}">
                <a16:creationId xmlns:a16="http://schemas.microsoft.com/office/drawing/2014/main" id="{FED78E37-D13A-CEA1-793C-3F87AE47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400">
            <a:off x="8879076" y="865517"/>
            <a:ext cx="2286771" cy="3429001"/>
          </a:xfrm>
          <a:prstGeom prst="rect">
            <a:avLst/>
          </a:prstGeom>
        </p:spPr>
      </p:pic>
      <p:pic>
        <p:nvPicPr>
          <p:cNvPr id="11" name="Afbeelding 10" descr="Afbeelding met handschrift, Lettertype, cirkel, Graphics&#10;&#10;Automatisch gegenereerde beschrijving">
            <a:extLst>
              <a:ext uri="{FF2B5EF4-FFF2-40B4-BE49-F238E27FC236}">
                <a16:creationId xmlns:a16="http://schemas.microsoft.com/office/drawing/2014/main" id="{3874C60F-4C76-091B-AC5B-89A8D8D4E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960" y="2673800"/>
            <a:ext cx="2777627" cy="277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69E5F-069C-A167-09AF-2D5A9E9F5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698" y="2228073"/>
            <a:ext cx="5238212" cy="2065943"/>
          </a:xfrm>
        </p:spPr>
        <p:txBody>
          <a:bodyPr/>
          <a:lstStyle/>
          <a:p>
            <a:pPr algn="ctr"/>
            <a:r>
              <a:rPr lang="nl-NL" sz="4000" dirty="0"/>
              <a:t>Haal uw potgrond op bij een afhaalpunt bij u in </a:t>
            </a:r>
            <a:br>
              <a:rPr lang="nl-NL" sz="4000" dirty="0"/>
            </a:br>
            <a:r>
              <a:rPr lang="nl-NL" sz="4000" dirty="0"/>
              <a:t>de buurt!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Bestel op:</a:t>
            </a:r>
            <a:br>
              <a:rPr lang="nl-NL" sz="4400" dirty="0"/>
            </a:br>
            <a:r>
              <a:rPr lang="nl-NL" sz="3200" dirty="0">
                <a:latin typeface="+mj-lt"/>
              </a:rPr>
              <a:t>www.planteenbijbel.nl</a:t>
            </a:r>
          </a:p>
        </p:txBody>
      </p:sp>
      <p:pic>
        <p:nvPicPr>
          <p:cNvPr id="11" name="Tijdelijke aanduiding voor afbeelding 10" descr="Afbeelding met buitenshuis, persoon, kleding, hemel&#10;&#10;Door AI gegenereerde inhoud is mogelijk onjuist.">
            <a:extLst>
              <a:ext uri="{FF2B5EF4-FFF2-40B4-BE49-F238E27FC236}">
                <a16:creationId xmlns:a16="http://schemas.microsoft.com/office/drawing/2014/main" id="{12AB9913-9399-06E8-C847-E55B655D424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4" r="17574"/>
          <a:stretch>
            <a:fillRect/>
          </a:stretch>
        </p:blipFill>
        <p:spPr>
          <a:xfrm>
            <a:off x="-28074" y="-28074"/>
            <a:ext cx="5616074" cy="5773235"/>
          </a:xfrm>
          <a:custGeom>
            <a:avLst/>
            <a:gdLst>
              <a:gd name="connsiteX0" fmla="*/ 1016848 w 5588000"/>
              <a:gd name="connsiteY0" fmla="*/ 0 h 5745163"/>
              <a:gd name="connsiteX1" fmla="*/ 5588000 w 5588000"/>
              <a:gd name="connsiteY1" fmla="*/ 0 h 5745163"/>
              <a:gd name="connsiteX2" fmla="*/ 5588000 w 5588000"/>
              <a:gd name="connsiteY2" fmla="*/ 0 h 5745163"/>
              <a:gd name="connsiteX3" fmla="*/ 5588000 w 5588000"/>
              <a:gd name="connsiteY3" fmla="*/ 4728315 h 5745163"/>
              <a:gd name="connsiteX4" fmla="*/ 4571152 w 5588000"/>
              <a:gd name="connsiteY4" fmla="*/ 5745163 h 5745163"/>
              <a:gd name="connsiteX5" fmla="*/ 0 w 5588000"/>
              <a:gd name="connsiteY5" fmla="*/ 5745163 h 5745163"/>
              <a:gd name="connsiteX6" fmla="*/ 0 w 5588000"/>
              <a:gd name="connsiteY6" fmla="*/ 5745163 h 5745163"/>
              <a:gd name="connsiteX7" fmla="*/ 0 w 5588000"/>
              <a:gd name="connsiteY7" fmla="*/ 1016848 h 5745163"/>
              <a:gd name="connsiteX8" fmla="*/ 1016848 w 5588000"/>
              <a:gd name="connsiteY8" fmla="*/ 0 h 5745163"/>
              <a:gd name="connsiteX0" fmla="*/ 487151 w 5591703"/>
              <a:gd name="connsiteY0" fmla="*/ 0 h 5773738"/>
              <a:gd name="connsiteX1" fmla="*/ 5591703 w 5591703"/>
              <a:gd name="connsiteY1" fmla="*/ 28575 h 5773738"/>
              <a:gd name="connsiteX2" fmla="*/ 5591703 w 5591703"/>
              <a:gd name="connsiteY2" fmla="*/ 28575 h 5773738"/>
              <a:gd name="connsiteX3" fmla="*/ 5591703 w 5591703"/>
              <a:gd name="connsiteY3" fmla="*/ 4756890 h 5773738"/>
              <a:gd name="connsiteX4" fmla="*/ 4574855 w 5591703"/>
              <a:gd name="connsiteY4" fmla="*/ 5773738 h 5773738"/>
              <a:gd name="connsiteX5" fmla="*/ 3703 w 5591703"/>
              <a:gd name="connsiteY5" fmla="*/ 5773738 h 5773738"/>
              <a:gd name="connsiteX6" fmla="*/ 3703 w 5591703"/>
              <a:gd name="connsiteY6" fmla="*/ 5773738 h 5773738"/>
              <a:gd name="connsiteX7" fmla="*/ 3703 w 5591703"/>
              <a:gd name="connsiteY7" fmla="*/ 1045423 h 5773738"/>
              <a:gd name="connsiteX8" fmla="*/ 487151 w 5591703"/>
              <a:gd name="connsiteY8" fmla="*/ 0 h 5773738"/>
              <a:gd name="connsiteX0" fmla="*/ 487151 w 5591703"/>
              <a:gd name="connsiteY0" fmla="*/ 293 h 5774031"/>
              <a:gd name="connsiteX1" fmla="*/ 5591703 w 5591703"/>
              <a:gd name="connsiteY1" fmla="*/ 28868 h 5774031"/>
              <a:gd name="connsiteX2" fmla="*/ 5591703 w 5591703"/>
              <a:gd name="connsiteY2" fmla="*/ 28868 h 5774031"/>
              <a:gd name="connsiteX3" fmla="*/ 5591703 w 5591703"/>
              <a:gd name="connsiteY3" fmla="*/ 4757183 h 5774031"/>
              <a:gd name="connsiteX4" fmla="*/ 4574855 w 5591703"/>
              <a:gd name="connsiteY4" fmla="*/ 5774031 h 5774031"/>
              <a:gd name="connsiteX5" fmla="*/ 3703 w 5591703"/>
              <a:gd name="connsiteY5" fmla="*/ 5774031 h 5774031"/>
              <a:gd name="connsiteX6" fmla="*/ 3703 w 5591703"/>
              <a:gd name="connsiteY6" fmla="*/ 5774031 h 5774031"/>
              <a:gd name="connsiteX7" fmla="*/ 3703 w 5591703"/>
              <a:gd name="connsiteY7" fmla="*/ 531366 h 5774031"/>
              <a:gd name="connsiteX8" fmla="*/ 487151 w 5591703"/>
              <a:gd name="connsiteY8" fmla="*/ 293 h 5774031"/>
              <a:gd name="connsiteX0" fmla="*/ 491914 w 5596466"/>
              <a:gd name="connsiteY0" fmla="*/ 293 h 5774031"/>
              <a:gd name="connsiteX1" fmla="*/ 5596466 w 5596466"/>
              <a:gd name="connsiteY1" fmla="*/ 28868 h 5774031"/>
              <a:gd name="connsiteX2" fmla="*/ 5596466 w 5596466"/>
              <a:gd name="connsiteY2" fmla="*/ 28868 h 5774031"/>
              <a:gd name="connsiteX3" fmla="*/ 5596466 w 5596466"/>
              <a:gd name="connsiteY3" fmla="*/ 4757183 h 5774031"/>
              <a:gd name="connsiteX4" fmla="*/ 4579618 w 5596466"/>
              <a:gd name="connsiteY4" fmla="*/ 5774031 h 5774031"/>
              <a:gd name="connsiteX5" fmla="*/ 8466 w 5596466"/>
              <a:gd name="connsiteY5" fmla="*/ 5774031 h 5774031"/>
              <a:gd name="connsiteX6" fmla="*/ 8466 w 5596466"/>
              <a:gd name="connsiteY6" fmla="*/ 5774031 h 5774031"/>
              <a:gd name="connsiteX7" fmla="*/ 8466 w 5596466"/>
              <a:gd name="connsiteY7" fmla="*/ 531366 h 5774031"/>
              <a:gd name="connsiteX8" fmla="*/ 491914 w 5596466"/>
              <a:gd name="connsiteY8" fmla="*/ 293 h 5774031"/>
              <a:gd name="connsiteX0" fmla="*/ 302487 w 5721364"/>
              <a:gd name="connsiteY0" fmla="*/ 293 h 5774031"/>
              <a:gd name="connsiteX1" fmla="*/ 5721364 w 5721364"/>
              <a:gd name="connsiteY1" fmla="*/ 28868 h 5774031"/>
              <a:gd name="connsiteX2" fmla="*/ 5721364 w 5721364"/>
              <a:gd name="connsiteY2" fmla="*/ 28868 h 5774031"/>
              <a:gd name="connsiteX3" fmla="*/ 5721364 w 5721364"/>
              <a:gd name="connsiteY3" fmla="*/ 4757183 h 5774031"/>
              <a:gd name="connsiteX4" fmla="*/ 4704516 w 5721364"/>
              <a:gd name="connsiteY4" fmla="*/ 5774031 h 5774031"/>
              <a:gd name="connsiteX5" fmla="*/ 133364 w 5721364"/>
              <a:gd name="connsiteY5" fmla="*/ 5774031 h 5774031"/>
              <a:gd name="connsiteX6" fmla="*/ 133364 w 5721364"/>
              <a:gd name="connsiteY6" fmla="*/ 5774031 h 5774031"/>
              <a:gd name="connsiteX7" fmla="*/ 133364 w 5721364"/>
              <a:gd name="connsiteY7" fmla="*/ 531366 h 5774031"/>
              <a:gd name="connsiteX8" fmla="*/ 302487 w 5721364"/>
              <a:gd name="connsiteY8" fmla="*/ 293 h 5774031"/>
              <a:gd name="connsiteX0" fmla="*/ 177590 w 5596467"/>
              <a:gd name="connsiteY0" fmla="*/ 293 h 5774031"/>
              <a:gd name="connsiteX1" fmla="*/ 5596467 w 5596467"/>
              <a:gd name="connsiteY1" fmla="*/ 28868 h 5774031"/>
              <a:gd name="connsiteX2" fmla="*/ 5596467 w 5596467"/>
              <a:gd name="connsiteY2" fmla="*/ 28868 h 5774031"/>
              <a:gd name="connsiteX3" fmla="*/ 5596467 w 5596467"/>
              <a:gd name="connsiteY3" fmla="*/ 4757183 h 5774031"/>
              <a:gd name="connsiteX4" fmla="*/ 4579619 w 5596467"/>
              <a:gd name="connsiteY4" fmla="*/ 5774031 h 5774031"/>
              <a:gd name="connsiteX5" fmla="*/ 8467 w 5596467"/>
              <a:gd name="connsiteY5" fmla="*/ 5774031 h 5774031"/>
              <a:gd name="connsiteX6" fmla="*/ 8467 w 5596467"/>
              <a:gd name="connsiteY6" fmla="*/ 5774031 h 5774031"/>
              <a:gd name="connsiteX7" fmla="*/ 8467 w 5596467"/>
              <a:gd name="connsiteY7" fmla="*/ 531366 h 5774031"/>
              <a:gd name="connsiteX8" fmla="*/ 177590 w 5596467"/>
              <a:gd name="connsiteY8" fmla="*/ 293 h 5774031"/>
              <a:gd name="connsiteX0" fmla="*/ 88129 w 5678456"/>
              <a:gd name="connsiteY0" fmla="*/ 476250 h 5745163"/>
              <a:gd name="connsiteX1" fmla="*/ 5678456 w 5678456"/>
              <a:gd name="connsiteY1" fmla="*/ 0 h 5745163"/>
              <a:gd name="connsiteX2" fmla="*/ 5678456 w 5678456"/>
              <a:gd name="connsiteY2" fmla="*/ 0 h 5745163"/>
              <a:gd name="connsiteX3" fmla="*/ 5678456 w 5678456"/>
              <a:gd name="connsiteY3" fmla="*/ 4728315 h 5745163"/>
              <a:gd name="connsiteX4" fmla="*/ 4661608 w 5678456"/>
              <a:gd name="connsiteY4" fmla="*/ 5745163 h 5745163"/>
              <a:gd name="connsiteX5" fmla="*/ 90456 w 5678456"/>
              <a:gd name="connsiteY5" fmla="*/ 5745163 h 5745163"/>
              <a:gd name="connsiteX6" fmla="*/ 90456 w 5678456"/>
              <a:gd name="connsiteY6" fmla="*/ 5745163 h 5745163"/>
              <a:gd name="connsiteX7" fmla="*/ 90456 w 5678456"/>
              <a:gd name="connsiteY7" fmla="*/ 502498 h 5745163"/>
              <a:gd name="connsiteX8" fmla="*/ 88129 w 5678456"/>
              <a:gd name="connsiteY8" fmla="*/ 476250 h 5745163"/>
              <a:gd name="connsiteX0" fmla="*/ 6140 w 5596467"/>
              <a:gd name="connsiteY0" fmla="*/ 4762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476250 h 5745163"/>
              <a:gd name="connsiteX0" fmla="*/ 6140 w 5596467"/>
              <a:gd name="connsiteY0" fmla="*/ 102534 h 5828647"/>
              <a:gd name="connsiteX1" fmla="*/ 5596467 w 5596467"/>
              <a:gd name="connsiteY1" fmla="*/ 83484 h 5828647"/>
              <a:gd name="connsiteX2" fmla="*/ 5596467 w 5596467"/>
              <a:gd name="connsiteY2" fmla="*/ 83484 h 5828647"/>
              <a:gd name="connsiteX3" fmla="*/ 5596467 w 5596467"/>
              <a:gd name="connsiteY3" fmla="*/ 4811799 h 5828647"/>
              <a:gd name="connsiteX4" fmla="*/ 4579619 w 5596467"/>
              <a:gd name="connsiteY4" fmla="*/ 5828647 h 5828647"/>
              <a:gd name="connsiteX5" fmla="*/ 8467 w 5596467"/>
              <a:gd name="connsiteY5" fmla="*/ 5828647 h 5828647"/>
              <a:gd name="connsiteX6" fmla="*/ 8467 w 5596467"/>
              <a:gd name="connsiteY6" fmla="*/ 5828647 h 5828647"/>
              <a:gd name="connsiteX7" fmla="*/ 8467 w 5596467"/>
              <a:gd name="connsiteY7" fmla="*/ 585982 h 5828647"/>
              <a:gd name="connsiteX8" fmla="*/ 6140 w 5596467"/>
              <a:gd name="connsiteY8" fmla="*/ 102534 h 5828647"/>
              <a:gd name="connsiteX0" fmla="*/ 6140 w 5596467"/>
              <a:gd name="connsiteY0" fmla="*/ 19050 h 5745163"/>
              <a:gd name="connsiteX1" fmla="*/ 5596467 w 5596467"/>
              <a:gd name="connsiteY1" fmla="*/ 0 h 5745163"/>
              <a:gd name="connsiteX2" fmla="*/ 5596467 w 5596467"/>
              <a:gd name="connsiteY2" fmla="*/ 0 h 5745163"/>
              <a:gd name="connsiteX3" fmla="*/ 5596467 w 5596467"/>
              <a:gd name="connsiteY3" fmla="*/ 4728315 h 5745163"/>
              <a:gd name="connsiteX4" fmla="*/ 4579619 w 5596467"/>
              <a:gd name="connsiteY4" fmla="*/ 5745163 h 5745163"/>
              <a:gd name="connsiteX5" fmla="*/ 8467 w 5596467"/>
              <a:gd name="connsiteY5" fmla="*/ 5745163 h 5745163"/>
              <a:gd name="connsiteX6" fmla="*/ 8467 w 5596467"/>
              <a:gd name="connsiteY6" fmla="*/ 5745163 h 5745163"/>
              <a:gd name="connsiteX7" fmla="*/ 8467 w 5596467"/>
              <a:gd name="connsiteY7" fmla="*/ 502498 h 5745163"/>
              <a:gd name="connsiteX8" fmla="*/ 6140 w 5596467"/>
              <a:gd name="connsiteY8" fmla="*/ 19050 h 5745163"/>
              <a:gd name="connsiteX0" fmla="*/ 6140 w 5596467"/>
              <a:gd name="connsiteY0" fmla="*/ 223446 h 5949559"/>
              <a:gd name="connsiteX1" fmla="*/ 5596467 w 5596467"/>
              <a:gd name="connsiteY1" fmla="*/ 204396 h 5949559"/>
              <a:gd name="connsiteX2" fmla="*/ 5596467 w 5596467"/>
              <a:gd name="connsiteY2" fmla="*/ 204396 h 5949559"/>
              <a:gd name="connsiteX3" fmla="*/ 5596467 w 5596467"/>
              <a:gd name="connsiteY3" fmla="*/ 4932711 h 5949559"/>
              <a:gd name="connsiteX4" fmla="*/ 4579619 w 5596467"/>
              <a:gd name="connsiteY4" fmla="*/ 5949559 h 5949559"/>
              <a:gd name="connsiteX5" fmla="*/ 8467 w 5596467"/>
              <a:gd name="connsiteY5" fmla="*/ 5949559 h 5949559"/>
              <a:gd name="connsiteX6" fmla="*/ 8467 w 5596467"/>
              <a:gd name="connsiteY6" fmla="*/ 5949559 h 5949559"/>
              <a:gd name="connsiteX7" fmla="*/ 8467 w 5596467"/>
              <a:gd name="connsiteY7" fmla="*/ 259219 h 5949559"/>
              <a:gd name="connsiteX8" fmla="*/ 6140 w 5596467"/>
              <a:gd name="connsiteY8" fmla="*/ 223446 h 5949559"/>
              <a:gd name="connsiteX0" fmla="*/ 0 w 5590327"/>
              <a:gd name="connsiteY0" fmla="*/ 223446 h 5949559"/>
              <a:gd name="connsiteX1" fmla="*/ 5590327 w 5590327"/>
              <a:gd name="connsiteY1" fmla="*/ 204396 h 5949559"/>
              <a:gd name="connsiteX2" fmla="*/ 5590327 w 5590327"/>
              <a:gd name="connsiteY2" fmla="*/ 204396 h 5949559"/>
              <a:gd name="connsiteX3" fmla="*/ 5590327 w 5590327"/>
              <a:gd name="connsiteY3" fmla="*/ 4932711 h 5949559"/>
              <a:gd name="connsiteX4" fmla="*/ 4573479 w 5590327"/>
              <a:gd name="connsiteY4" fmla="*/ 5949559 h 5949559"/>
              <a:gd name="connsiteX5" fmla="*/ 2327 w 5590327"/>
              <a:gd name="connsiteY5" fmla="*/ 5949559 h 5949559"/>
              <a:gd name="connsiteX6" fmla="*/ 2327 w 5590327"/>
              <a:gd name="connsiteY6" fmla="*/ 5949559 h 5949559"/>
              <a:gd name="connsiteX7" fmla="*/ 2327 w 5590327"/>
              <a:gd name="connsiteY7" fmla="*/ 259219 h 5949559"/>
              <a:gd name="connsiteX8" fmla="*/ 0 w 5590327"/>
              <a:gd name="connsiteY8" fmla="*/ 223446 h 5949559"/>
              <a:gd name="connsiteX0" fmla="*/ 2498 w 5592825"/>
              <a:gd name="connsiteY0" fmla="*/ 19050 h 5745163"/>
              <a:gd name="connsiteX1" fmla="*/ 5592825 w 5592825"/>
              <a:gd name="connsiteY1" fmla="*/ 0 h 5745163"/>
              <a:gd name="connsiteX2" fmla="*/ 5592825 w 5592825"/>
              <a:gd name="connsiteY2" fmla="*/ 0 h 5745163"/>
              <a:gd name="connsiteX3" fmla="*/ 5592825 w 5592825"/>
              <a:gd name="connsiteY3" fmla="*/ 4728315 h 5745163"/>
              <a:gd name="connsiteX4" fmla="*/ 4575977 w 5592825"/>
              <a:gd name="connsiteY4" fmla="*/ 5745163 h 5745163"/>
              <a:gd name="connsiteX5" fmla="*/ 4825 w 5592825"/>
              <a:gd name="connsiteY5" fmla="*/ 5745163 h 5745163"/>
              <a:gd name="connsiteX6" fmla="*/ 4825 w 5592825"/>
              <a:gd name="connsiteY6" fmla="*/ 5745163 h 5745163"/>
              <a:gd name="connsiteX7" fmla="*/ 4825 w 5592825"/>
              <a:gd name="connsiteY7" fmla="*/ 54823 h 5745163"/>
              <a:gd name="connsiteX8" fmla="*/ 2498 w 5592825"/>
              <a:gd name="connsiteY8" fmla="*/ 19050 h 5745163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64348 h 5754688"/>
              <a:gd name="connsiteX8" fmla="*/ 169638 w 5588367"/>
              <a:gd name="connsiteY8" fmla="*/ 0 h 5754688"/>
              <a:gd name="connsiteX0" fmla="*/ 169638 w 5588367"/>
              <a:gd name="connsiteY0" fmla="*/ 0 h 5754688"/>
              <a:gd name="connsiteX1" fmla="*/ 5588367 w 5588367"/>
              <a:gd name="connsiteY1" fmla="*/ 9525 h 5754688"/>
              <a:gd name="connsiteX2" fmla="*/ 5588367 w 5588367"/>
              <a:gd name="connsiteY2" fmla="*/ 9525 h 5754688"/>
              <a:gd name="connsiteX3" fmla="*/ 5588367 w 5588367"/>
              <a:gd name="connsiteY3" fmla="*/ 4737840 h 5754688"/>
              <a:gd name="connsiteX4" fmla="*/ 4571519 w 5588367"/>
              <a:gd name="connsiteY4" fmla="*/ 5754688 h 5754688"/>
              <a:gd name="connsiteX5" fmla="*/ 367 w 5588367"/>
              <a:gd name="connsiteY5" fmla="*/ 5754688 h 5754688"/>
              <a:gd name="connsiteX6" fmla="*/ 367 w 5588367"/>
              <a:gd name="connsiteY6" fmla="*/ 5754688 h 5754688"/>
              <a:gd name="connsiteX7" fmla="*/ 367 w 5588367"/>
              <a:gd name="connsiteY7" fmla="*/ 7198 h 5754688"/>
              <a:gd name="connsiteX8" fmla="*/ 169638 w 5588367"/>
              <a:gd name="connsiteY8" fmla="*/ 0 h 5754688"/>
              <a:gd name="connsiteX0" fmla="*/ 2498 w 5592825"/>
              <a:gd name="connsiteY0" fmla="*/ 2327 h 5747490"/>
              <a:gd name="connsiteX1" fmla="*/ 5592825 w 5592825"/>
              <a:gd name="connsiteY1" fmla="*/ 2327 h 5747490"/>
              <a:gd name="connsiteX2" fmla="*/ 5592825 w 5592825"/>
              <a:gd name="connsiteY2" fmla="*/ 2327 h 5747490"/>
              <a:gd name="connsiteX3" fmla="*/ 5592825 w 5592825"/>
              <a:gd name="connsiteY3" fmla="*/ 4730642 h 5747490"/>
              <a:gd name="connsiteX4" fmla="*/ 4575977 w 5592825"/>
              <a:gd name="connsiteY4" fmla="*/ 5747490 h 5747490"/>
              <a:gd name="connsiteX5" fmla="*/ 4825 w 5592825"/>
              <a:gd name="connsiteY5" fmla="*/ 5747490 h 5747490"/>
              <a:gd name="connsiteX6" fmla="*/ 4825 w 5592825"/>
              <a:gd name="connsiteY6" fmla="*/ 5747490 h 5747490"/>
              <a:gd name="connsiteX7" fmla="*/ 4825 w 5592825"/>
              <a:gd name="connsiteY7" fmla="*/ 0 h 5747490"/>
              <a:gd name="connsiteX8" fmla="*/ 2498 w 5592825"/>
              <a:gd name="connsiteY8" fmla="*/ 2327 h 574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2825" h="5747490">
                <a:moveTo>
                  <a:pt x="2498" y="2327"/>
                </a:moveTo>
                <a:lnTo>
                  <a:pt x="5592825" y="2327"/>
                </a:lnTo>
                <a:lnTo>
                  <a:pt x="5592825" y="2327"/>
                </a:lnTo>
                <a:lnTo>
                  <a:pt x="5592825" y="4730642"/>
                </a:lnTo>
                <a:cubicBezTo>
                  <a:pt x="5592825" y="5292232"/>
                  <a:pt x="5137567" y="5747490"/>
                  <a:pt x="4575977" y="5747490"/>
                </a:cubicBezTo>
                <a:lnTo>
                  <a:pt x="4825" y="5747490"/>
                </a:lnTo>
                <a:lnTo>
                  <a:pt x="4825" y="5747490"/>
                </a:lnTo>
                <a:lnTo>
                  <a:pt x="4825" y="0"/>
                </a:lnTo>
                <a:cubicBezTo>
                  <a:pt x="-4700" y="19435"/>
                  <a:pt x="2883" y="2327"/>
                  <a:pt x="2498" y="232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12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FD90B-4E97-0182-1582-FA521C661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96688A-527C-3D8B-DA45-1C929A495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363" y="2236518"/>
            <a:ext cx="5238212" cy="2065943"/>
          </a:xfrm>
        </p:spPr>
        <p:txBody>
          <a:bodyPr/>
          <a:lstStyle/>
          <a:p>
            <a:pPr algn="ctr"/>
            <a:r>
              <a:rPr lang="nl-NL" sz="3200" dirty="0"/>
              <a:t>Dank u wel!</a:t>
            </a:r>
            <a:br>
              <a:rPr lang="nl-NL" sz="3200" dirty="0"/>
            </a:br>
            <a:br>
              <a:rPr lang="nl-NL" sz="2800" dirty="0"/>
            </a:br>
            <a:r>
              <a:rPr lang="nl-NL" sz="2800" b="1" dirty="0">
                <a:solidFill>
                  <a:srgbClr val="E7344C"/>
                </a:solidFill>
              </a:rPr>
              <a:t>&gt;</a:t>
            </a:r>
            <a:r>
              <a:rPr lang="nl-NL" sz="2800" dirty="0"/>
              <a:t> </a:t>
            </a:r>
            <a:r>
              <a:rPr lang="nl-NL" sz="3200" dirty="0">
                <a:latin typeface="+mj-lt"/>
              </a:rPr>
              <a:t>planteenbijbel.nl</a:t>
            </a:r>
          </a:p>
        </p:txBody>
      </p:sp>
      <p:pic>
        <p:nvPicPr>
          <p:cNvPr id="6" name="Tijdelijke aanduiding voor afbeelding 5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72E6AA3E-F9EE-63F8-7233-7EB92B970FF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r="1361"/>
          <a:stretch/>
        </p:blipFill>
        <p:spPr>
          <a:xfrm>
            <a:off x="-28074" y="-28074"/>
            <a:ext cx="6415594" cy="6595129"/>
          </a:xfrm>
        </p:spPr>
      </p:pic>
    </p:spTree>
    <p:extLst>
      <p:ext uri="{BB962C8B-B14F-4D97-AF65-F5344CB8AC3E}">
        <p14:creationId xmlns:p14="http://schemas.microsoft.com/office/powerpoint/2010/main" val="15236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theme/theme1.xml><?xml version="1.0" encoding="utf-8"?>
<a:theme xmlns:a="http://schemas.openxmlformats.org/drawingml/2006/main" name="Titel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ondgenot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gem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atj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eheimSchri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marm een ki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Vrienden in verdrukk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lant een Bijb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teun een evangeli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ponsorpla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VC font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1F0B7E67DEE4AB7DE3A894E224A58" ma:contentTypeVersion="16" ma:contentTypeDescription="Een nieuw document maken." ma:contentTypeScope="" ma:versionID="10f9b4427d5614cd0890410208fb7aa9">
  <xsd:schema xmlns:xsd="http://www.w3.org/2001/XMLSchema" xmlns:xs="http://www.w3.org/2001/XMLSchema" xmlns:p="http://schemas.microsoft.com/office/2006/metadata/properties" xmlns:ns2="1abc3f4d-b50a-4fe3-9ca8-6717c36efb5a" xmlns:ns3="fb79fa5a-3701-4270-9e62-7fa8b9fd54f6" targetNamespace="http://schemas.microsoft.com/office/2006/metadata/properties" ma:root="true" ma:fieldsID="36cae69acaf8279b5bc6c6ed4be3b63b" ns2:_="" ns3:_="">
    <xsd:import namespace="1abc3f4d-b50a-4fe3-9ca8-6717c36efb5a"/>
    <xsd:import namespace="fb79fa5a-3701-4270-9e62-7fa8b9fd54f6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bc3f4d-b50a-4fe3-9ca8-6717c36efb5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897ca3fd-c6b3-4b99-ae8c-2dd91fe149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9fa5a-3701-4270-9e62-7fa8b9fd54f6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05c67ab-ffcc-47c7-85a6-9806e999af86}" ma:internalName="TaxCatchAll" ma:showField="CatchAllData" ma:web="fb79fa5a-3701-4270-9e62-7fa8b9fd54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bc3f4d-b50a-4fe3-9ca8-6717c36efb5a">
      <Terms xmlns="http://schemas.microsoft.com/office/infopath/2007/PartnerControls"/>
    </lcf76f155ced4ddcb4097134ff3c332f>
    <TaxCatchAll xmlns="fb79fa5a-3701-4270-9e62-7fa8b9fd54f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0D8DD7-FFEE-4192-B482-B7273017E812}"/>
</file>

<file path=customXml/itemProps2.xml><?xml version="1.0" encoding="utf-8"?>
<ds:datastoreItem xmlns:ds="http://schemas.openxmlformats.org/officeDocument/2006/customXml" ds:itemID="{FEBE2F47-4DDD-487B-BA0D-CD413FB2A4CC}">
  <ds:schemaRefs>
    <ds:schemaRef ds:uri="http://schemas.microsoft.com/office/2006/metadata/properties"/>
    <ds:schemaRef ds:uri="http://schemas.microsoft.com/office/infopath/2007/PartnerControls"/>
    <ds:schemaRef ds:uri="1abc3f4d-b50a-4fe3-9ca8-6717c36efb5a"/>
    <ds:schemaRef ds:uri="fb79fa5a-3701-4270-9e62-7fa8b9fd54f6"/>
  </ds:schemaRefs>
</ds:datastoreItem>
</file>

<file path=customXml/itemProps3.xml><?xml version="1.0" encoding="utf-8"?>
<ds:datastoreItem xmlns:ds="http://schemas.openxmlformats.org/officeDocument/2006/customXml" ds:itemID="{3EFF43C2-2D44-4AF4-AD18-A79E64BD32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8344</TotalTime>
  <Words>220</Words>
  <Application>Microsoft Office PowerPoint</Application>
  <PresentationFormat>Breedbeeld</PresentationFormat>
  <Paragraphs>18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10</vt:i4>
      </vt:variant>
      <vt:variant>
        <vt:lpstr>Diatitels</vt:lpstr>
      </vt:variant>
      <vt:variant>
        <vt:i4>8</vt:i4>
      </vt:variant>
    </vt:vector>
  </HeadingPairs>
  <TitlesOfParts>
    <vt:vector size="24" baseType="lpstr">
      <vt:lpstr>Arial</vt:lpstr>
      <vt:lpstr>Calibri</vt:lpstr>
      <vt:lpstr>Museo 500</vt:lpstr>
      <vt:lpstr>MarketPro</vt:lpstr>
      <vt:lpstr>Open Sans</vt:lpstr>
      <vt:lpstr>Marydale</vt:lpstr>
      <vt:lpstr>Titel slide</vt:lpstr>
      <vt:lpstr>Algemeen</vt:lpstr>
      <vt:lpstr>Maatjes</vt:lpstr>
      <vt:lpstr>GeheimSchrift</vt:lpstr>
      <vt:lpstr>Omarm een kind</vt:lpstr>
      <vt:lpstr>Vrienden in verdrukking</vt:lpstr>
      <vt:lpstr>Plant een Bijbel</vt:lpstr>
      <vt:lpstr>Steun een evangelist</vt:lpstr>
      <vt:lpstr>Sponsorplan</vt:lpstr>
      <vt:lpstr>Bondgenoten</vt:lpstr>
      <vt:lpstr>Hun diepste wens is een eigen Bijbel</vt:lpstr>
      <vt:lpstr>Lang was Amjaad op zoek naar de waarheid  Tot hij een dominee ontmoette…</vt:lpstr>
      <vt:lpstr>PowerPoint-presentatie</vt:lpstr>
      <vt:lpstr>Amjaad heeft het zwaar, maar hij is trouw aan God. Bid alstublieft voor hem!</vt:lpstr>
      <vt:lpstr>PowerPoint-presentatie</vt:lpstr>
      <vt:lpstr>PowerPoint-presentatie</vt:lpstr>
      <vt:lpstr>Haal uw potgrond op bij een afhaalpunt bij u in  de buurt!  Bestel op: www.planteenbijbel.nl</vt:lpstr>
      <vt:lpstr>Dank u wel!  &gt; planteenbijbel.nl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 Dirk van Nifterik | HVC</dc:creator>
  <cp:lastModifiedBy>Lotte Klop | HVC</cp:lastModifiedBy>
  <cp:revision>237</cp:revision>
  <cp:lastPrinted>2022-03-28T13:09:57Z</cp:lastPrinted>
  <dcterms:created xsi:type="dcterms:W3CDTF">2019-11-25T13:19:34Z</dcterms:created>
  <dcterms:modified xsi:type="dcterms:W3CDTF">2026-02-10T11:24:50Z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0x0101002C41F0B7E67DEE4AB7DE3A894E224A58</vt:lpwstr>
  </property>
  <property fmtid="{D5CDD505-2E9C-101B-9397-08002B2CF9AE}" pid="3" name="MediaServiceImageTags">
    <vt:lpwstr/>
  </property>
</Properties>
</file>